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56" r:id="rId2"/>
    <p:sldId id="270" r:id="rId3"/>
    <p:sldId id="257" r:id="rId4"/>
    <p:sldId id="267" r:id="rId5"/>
    <p:sldId id="268" r:id="rId6"/>
    <p:sldId id="271" r:id="rId7"/>
    <p:sldId id="281" r:id="rId8"/>
    <p:sldId id="272" r:id="rId9"/>
    <p:sldId id="284" r:id="rId10"/>
    <p:sldId id="273" r:id="rId11"/>
    <p:sldId id="274" r:id="rId12"/>
    <p:sldId id="279" r:id="rId13"/>
    <p:sldId id="275" r:id="rId14"/>
    <p:sldId id="276" r:id="rId15"/>
    <p:sldId id="277" r:id="rId16"/>
    <p:sldId id="283" r:id="rId17"/>
    <p:sldId id="278" r:id="rId18"/>
  </p:sldIdLst>
  <p:sldSz cx="12188825" cy="6858000"/>
  <p:notesSz cx="6858000" cy="9144000"/>
  <p:defaultTextStyle>
    <a:defPPr algn="r" rtl="1"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0988" autoAdjust="0"/>
    <p:restoredTop sz="94599" autoAdjust="0"/>
  </p:normalViewPr>
  <p:slideViewPr>
    <p:cSldViewPr>
      <p:cViewPr varScale="1">
        <p:scale>
          <a:sx n="98" d="100"/>
          <a:sy n="98" d="100"/>
        </p:scale>
        <p:origin x="78" y="498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3072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_________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he-IL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גיליון1!$B$1</c:f>
              <c:strCache>
                <c:ptCount val="1"/>
                <c:pt idx="0">
                  <c:v>סידרה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גיליון1!$A$2:$A$5</c:f>
              <c:strCache>
                <c:ptCount val="4"/>
                <c:pt idx="0">
                  <c:v>Urgent</c:v>
                </c:pt>
                <c:pt idx="1">
                  <c:v>Very High</c:v>
                </c:pt>
                <c:pt idx="2">
                  <c:v>Medium</c:v>
                </c:pt>
                <c:pt idx="3">
                  <c:v>Low</c:v>
                </c:pt>
              </c:strCache>
            </c:strRef>
          </c:cat>
          <c:val>
            <c:numRef>
              <c:f>גיליון1!$B$2:$B$5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60460928"/>
        <c:axId val="-60458752"/>
        <c:axId val="0"/>
      </c:bar3DChart>
      <c:catAx>
        <c:axId val="-60460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-60458752"/>
        <c:crosses val="autoZero"/>
        <c:auto val="1"/>
        <c:lblAlgn val="ctr"/>
        <c:lblOffset val="100"/>
        <c:noMultiLvlLbl val="0"/>
      </c:catAx>
      <c:valAx>
        <c:axId val="-604587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-60460928"/>
        <c:crosses val="autoZero"/>
        <c:crossBetween val="between"/>
        <c:min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he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l" rtl="1"/>
            <a:fld id="{3D3191AB-E61B-454D-B645-3768EC608D43}" type="datetime8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11 מרץ 20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l" rtl="1"/>
            <a:fld id="{A850423A-8BCE-448E-A97B-03A88B2B12C1}" type="slidenum">
              <a: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‹#›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pPr rtl="1"/>
            <a:endParaRPr lang="he-IL" dirty="0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 rtl="1"/>
            <a:r>
              <a:rPr lang="he-IL" dirty="0"/>
              <a:t>לחץ כדי לערוך סגנונות טקסט של תבנית בסיס</a:t>
            </a:r>
          </a:p>
          <a:p>
            <a:pPr lvl="1" rtl="1"/>
            <a:r>
              <a:rPr lang="he-IL" dirty="0"/>
              <a:t>רמה שניה</a:t>
            </a:r>
          </a:p>
          <a:p>
            <a:pPr lvl="2" rtl="1"/>
            <a:r>
              <a:rPr lang="he-IL" dirty="0"/>
              <a:t>רמה שלישית</a:t>
            </a:r>
          </a:p>
          <a:p>
            <a:pPr lvl="3" rtl="1"/>
            <a:r>
              <a:rPr lang="he-IL" dirty="0"/>
              <a:t>רמה רביעית</a:t>
            </a:r>
          </a:p>
          <a:p>
            <a:pPr lvl="4" rtl="1"/>
            <a:r>
              <a:rPr lang="he-IL" dirty="0"/>
              <a:t>רמה חמישית</a:t>
            </a:r>
          </a:p>
        </p:txBody>
      </p:sp>
      <p:sp>
        <p:nvSpPr>
          <p:cNvPr id="13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מציין מיקום של תאריך 2"/>
          <p:cNvSpPr>
            <a:spLocks noGrp="1"/>
          </p:cNvSpPr>
          <p:nvPr>
            <p:ph type="dt" sz="quarter" idx="1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l" rtl="1"/>
            <a:fld id="{3D3191AB-E61B-454D-B645-3768EC608D43}" type="datetime8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11 מרץ 20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מציין מיקום של כותרת תחתונה 3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מציין מיקום של מספר שקופית 4"/>
          <p:cNvSpPr>
            <a:spLocks noGrp="1"/>
          </p:cNvSpPr>
          <p:nvPr>
            <p:ph type="sldNum" sz="quarter" idx="5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l" rtl="1"/>
            <a:fld id="{A850423A-8BCE-448E-A97B-03A88B2B12C1}" type="slidenum">
              <a:rPr lang="he-I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‹#›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1"/>
            <a:fld id="{A850423A-8BCE-448E-A97B-03A88B2B12C1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465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1"/>
            <a:fld id="{A850423A-8BCE-448E-A97B-03A88B2B12C1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3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91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1"/>
            <a:fld id="{A850423A-8BCE-448E-A97B-03A88B2B12C1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4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406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1"/>
            <a:fld id="{A850423A-8BCE-448E-A97B-03A88B2B12C1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5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434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 rtlCol="1">
            <a:noAutofit/>
          </a:bodyPr>
          <a:lstStyle>
            <a:lvl1pPr algn="r" rtl="1">
              <a:defRPr sz="5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he-IL" dirty="0"/>
          </a:p>
        </p:txBody>
      </p:sp>
      <p:grpSp>
        <p:nvGrpSpPr>
          <p:cNvPr id="256" name="קו" descr="גרפיקת קו"/>
          <p:cNvGrpSpPr/>
          <p:nvPr/>
        </p:nvGrpSpPr>
        <p:grpSpPr bwMode="invGray">
          <a:xfrm rot="10800000">
            <a:off x="1982990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צורה חופשית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58" name="צורה חופשית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59" name="צורה חופשית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60" name="צורה חופשית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61" name="צורה חופשית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62" name="צורה חופשית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63" name="צורה חופשית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64" name="צורה חופשית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65" name="צורה חופשית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66" name="צורה חופשית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67" name="צורה חופשית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68" name="צורה חופשית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69" name="צורה חופשית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70" name="צורה חופשית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71" name="צורה חופשית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72" name="צורה חופשית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73" name="צורה חופשית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74" name="צורה חופשית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75" name="צורה חופשית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76" name="צורה חופשית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77" name="צורה חופשית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78" name="צורה חופשית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79" name="צורה חופשית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0" name="צורה חופשית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1" name="צורה חופשית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2" name="צורה חופשית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3" name="צורה חופשית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4" name="צורה חופשית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5" name="צורה חופשית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6" name="צורה חופשית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7" name="צורה חופשית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8" name="צורה חופשית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9" name="צורה חופשית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90" name="צורה חופשית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91" name="צורה חופשית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92" name="צורה חופשית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93" name="צורה חופשית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94" name="צורה חופשית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95" name="צורה חופשית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96" name="צורה חופשית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97" name="צורה חופשית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98" name="צורה חופשית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99" name="צורה חופשית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00" name="צורה חופשית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01" name="צורה חופשית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02" name="צורה חופשית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03" name="צורה חופשית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04" name="צורה חופשית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05" name="צורה חופשית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06" name="צורה חופשית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07" name="צורה חופשית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08" name="צורה חופשית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09" name="צורה חופשית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10" name="צורה חופשית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11" name="צורה חופשית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12" name="צורה חופשית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13" name="צורה חופשית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14" name="צורה חופשית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15" name="צורה חופשית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16" name="צורה חופשית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17" name="צורה חופשית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18" name="צורה חופשית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19" name="צורה חופשית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20" name="צורה חופשית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21" name="צורה חופשית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22" name="צורה חופשית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23" name="צורה חופשית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24" name="צורה חופשית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25" name="צורה חופשית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26" name="צורה חופשית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27" name="צורה חופשית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28" name="צורה חופשית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29" name="צורה חופשית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30" name="צורה חופשית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31" name="צורה חופשית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32" name="צורה חופשית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33" name="צורה חופשית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34" name="צורה חופשית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35" name="צורה חופשית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36" name="צורה חופשית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37" name="צורה חופשית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38" name="צורה חופשית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39" name="צורה חופשית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40" name="צורה חופשית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41" name="צורה חופשית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42" name="צורה חופשית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43" name="צורה חופשית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44" name="צורה חופשית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45" name="צורה חופשית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46" name="צורה חופשית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47" name="צורה חופשית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48" name="צורה חופשית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49" name="צורה חופשית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50" name="צורה חופשית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51" name="צורה חופשית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52" name="צורה חופשית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53" name="צורה חופשית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54" name="צורה חופשית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55" name="צורה חופשית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56" name="צורה חופשית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57" name="צורה חופשית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58" name="צורה חופשית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59" name="צורה חופשית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60" name="צורה חופשית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61" name="צורה חופשית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62" name="צורה חופשית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63" name="צורה חופשית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64" name="צורה חופשית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65" name="צורה חופשית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66" name="צורה חופשית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67" name="צורה חופשית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68" name="צורה חופשית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69" name="צורה חופשית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70" name="צורה חופשית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71" name="צורה חופשית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72" name="צורה חופשית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73" name="צורה חופשית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74" name="צורה חופשית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75" name="צורה חופשית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76" name="צורה חופשית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77" name="צורה חופשית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78" name="צורה חופשית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79" name="צורה חופשית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 rtlCol="1"/>
          <a:lstStyle>
            <a:lvl1pPr marL="0" indent="0" algn="r" rtl="1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1"/>
            <a:r>
              <a:rPr lang="he-IL"/>
              <a:t>לחץ כדי לערוך סגנון כותרת משנה של תבנית בסיס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 rtlCol="1"/>
          <a:lstStyle/>
          <a:p>
            <a:pPr rtl="1"/>
            <a:r>
              <a:rPr lang="he-IL"/>
              <a:t>לחץ כדי לערוך סגנון כותרת של תבנית בסיס</a:t>
            </a:r>
            <a:endParaRPr lang="he-IL" dirty="0"/>
          </a:p>
        </p:txBody>
      </p:sp>
      <p:sp>
        <p:nvSpPr>
          <p:cNvPr id="3" name="מציין מיקום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vert270" rtlCol="1"/>
          <a:lstStyle>
            <a:lvl5pPr algn="r" rtl="1">
              <a:defRPr/>
            </a:lvl5pPr>
            <a:lvl6pPr marL="1956816" algn="r" rtl="1">
              <a:defRPr/>
            </a:lvl6pPr>
            <a:lvl7pPr marL="1956816" algn="r" rtl="1">
              <a:defRPr/>
            </a:lvl7pPr>
            <a:lvl8pPr marL="1956816" algn="r" rtl="1">
              <a:defRPr/>
            </a:lvl8pPr>
            <a:lvl9pPr marL="1956816" algn="r" rtl="1">
              <a:defRPr/>
            </a:lvl9pPr>
          </a:lstStyle>
          <a:p>
            <a:pPr lvl="0" rtl="1"/>
            <a:r>
              <a:rPr lang="he-IL"/>
              <a:t>לחץ כדי לערוך סגנונות טקסט של תבנית בסיס</a:t>
            </a:r>
          </a:p>
          <a:p>
            <a:pPr lvl="1" rtl="1"/>
            <a:r>
              <a:rPr lang="he-IL"/>
              <a:t>רמה שנייה</a:t>
            </a:r>
          </a:p>
          <a:p>
            <a:pPr lvl="2" rtl="1"/>
            <a:r>
              <a:rPr lang="he-IL"/>
              <a:t>רמה שלישית</a:t>
            </a:r>
          </a:p>
          <a:p>
            <a:pPr lvl="3" rtl="1"/>
            <a:r>
              <a:rPr lang="he-IL"/>
              <a:t>רמה רביעית</a:t>
            </a:r>
          </a:p>
          <a:p>
            <a:pPr lvl="4" rtl="1"/>
            <a:r>
              <a:rPr lang="he-IL"/>
              <a:t>רמה חמישית</a:t>
            </a:r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 rtlCol="1"/>
          <a:lstStyle/>
          <a:p>
            <a:pPr rtl="1"/>
            <a:endParaRPr lang="he-IL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 rtlCol="1"/>
          <a:lstStyle/>
          <a:p>
            <a:pPr rtl="1"/>
            <a:fld id="{9DA84CC6-3D9F-44FD-A4F2-6C31D85272DF}" type="datetime8">
              <a:rPr lang="he-IL" smtClean="0"/>
              <a:t>11 מרץ 20</a:t>
            </a:fld>
            <a:endParaRPr lang="he-IL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 rtlCol="1"/>
          <a:lstStyle/>
          <a:p>
            <a:pPr rtl="1"/>
            <a:fld id="{25BA54BD-C84D-46CE-8B72-31BFB26ABA43}" type="slidenum">
              <a:rPr lang="he-IL"/>
              <a:t>‹#›</a:t>
            </a:fld>
            <a:endParaRPr lang="he-IL" dirty="0"/>
          </a:p>
        </p:txBody>
      </p:sp>
      <p:grpSp>
        <p:nvGrpSpPr>
          <p:cNvPr id="385" name="קו" descr="גרפיקת קו"/>
          <p:cNvGrpSpPr/>
          <p:nvPr userDrawn="1"/>
        </p:nvGrpSpPr>
        <p:grpSpPr bwMode="invGray">
          <a:xfrm rot="10800000">
            <a:off x="96837" y="1514475"/>
            <a:ext cx="10569575" cy="64008"/>
            <a:chOff x="1522413" y="1514475"/>
            <a:chExt cx="10569575" cy="64008"/>
          </a:xfrm>
        </p:grpSpPr>
        <p:sp>
          <p:nvSpPr>
            <p:cNvPr id="386" name="צורה חופשית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87" name="צורה חופשית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88" name="צורה חופשית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89" name="צורה חופשית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0" name="צורה חופשית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1" name="צורה חופשית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2" name="צורה חופשית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3" name="צורה חופשית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4" name="צורה חופשית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5" name="צורה חופשית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6" name="צורה חופשית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7" name="צורה חופשית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8" name="צורה חופשית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9" name="צורה חופשית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0" name="צורה חופשית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1" name="צורה חופשית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2" name="צורה חופשית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3" name="צורה חופשית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4" name="צורה חופשית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5" name="צורה חופשית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6" name="צורה חופשית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7" name="צורה חופשית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8" name="צורה חופשית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9" name="צורה חופשית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10" name="צורה חופשית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11" name="צורה חופשית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12" name="צורה חופשית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13" name="צורה חופשית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14" name="צורה חופשית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15" name="צורה חופשית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16" name="צורה חופשית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17" name="צורה חופשית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18" name="צורה חופשית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19" name="צורה חופשית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0" name="צורה חופשית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1" name="צורה חופשית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2" name="צורה חופשית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3" name="צורה חופשית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4" name="צורה חופשית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5" name="צורה חופשית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6" name="צורה חופשית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7" name="צורה חופשית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8" name="צורה חופשית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9" name="צורה חופשית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30" name="צורה חופשית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31" name="צורה חופשית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32" name="צורה חופשית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33" name="צורה חופשית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34" name="צורה חופשית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35" name="צורה חופשית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36" name="צורה חופשית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37" name="צורה חופשית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38" name="צורה חופשית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39" name="צורה חופשית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0" name="צורה חופשית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1" name="צורה חופשית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2" name="צורה חופשית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3" name="צורה חופשית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4" name="צורה חופשית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5" name="צורה חופשית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6" name="צורה חופשית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7" name="צורה חופשית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8" name="צורה חופשית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9" name="צורה חופשית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0" name="צורה חופשית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1" name="צורה חופשית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2" name="צורה חופשית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3" name="צורה חופשית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4" name="צורה חופשית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5" name="צורה חופשית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6" name="צורה חופשית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7" name="צורה חופשית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8" name="צורה חופשית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9" name="צורה חופשית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455612" y="274639"/>
            <a:ext cx="1371600" cy="5901747"/>
          </a:xfrm>
        </p:spPr>
        <p:txBody>
          <a:bodyPr vert="vert270"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he-IL" dirty="0"/>
          </a:p>
        </p:txBody>
      </p:sp>
      <p:grpSp>
        <p:nvGrpSpPr>
          <p:cNvPr id="7" name="קו" descr="גרפיקת קו"/>
          <p:cNvGrpSpPr/>
          <p:nvPr/>
        </p:nvGrpSpPr>
        <p:grpSpPr bwMode="invGray">
          <a:xfrm rot="5400000">
            <a:off x="-1069913" y="3472598"/>
            <a:ext cx="6492240" cy="64008"/>
            <a:chOff x="1522413" y="1514475"/>
            <a:chExt cx="10569575" cy="64008"/>
          </a:xfrm>
        </p:grpSpPr>
        <p:sp>
          <p:nvSpPr>
            <p:cNvPr id="8" name="צורה חופשית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צורה חופשית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צורה חופשית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צורה חופשית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צורה חופשית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" name="צורה חופשית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צורה חופשית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" name="צורה חופשית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" name="צורה חופשית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" name="צורה חופשית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" name="צורה חופשית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" name="צורה חופשית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" name="צורה חופשית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" name="צורה חופשית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" name="צורה חופשית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צורה חופשית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4" name="צורה חופשית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5" name="צורה חופשית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6" name="צורה חופשית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7" name="צורה חופשית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" name="צורה חופשית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9" name="צורה חופשית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0" name="צורה חופשית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1" name="צורה חופשית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2" name="צורה חופשית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3" name="צורה חופשית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4" name="צורה חופשית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5" name="צורה חופשית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6" name="צורה חופשית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7" name="צורה חופשית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8" name="צורה חופשית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" name="צורה חופשית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" name="צורה חופשית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1" name="צורה חופשית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" name="צורה חופשית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3" name="צורה חופשית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" name="צורה חופשית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" name="צורה חופשית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6" name="צורה חופשית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7" name="צורה חופשית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8" name="צורה חופשית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9" name="צורה חופשית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0" name="צורה חופשית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1" name="צורה חופשית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2" name="צורה חופשית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3" name="צורה חופשית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" name="צורה חופשית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5" name="צורה חופשית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6" name="צורה חופשית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7" name="צורה חופשית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8" name="צורה חופשית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9" name="צורה חופשית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0" name="צורה חופשית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1" name="צורה חופשית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2" name="צורה חופשית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3" name="צורה חופשית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4" name="צורה חופשית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5" name="צורה חופשית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6" name="צורה חופשית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7" name="צורה חופשית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8" name="צורה חופשית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9" name="צורה חופשית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0" name="צורה חופשית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1" name="צורה חופשית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2" name="צורה חופשית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3" name="צורה חופשית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4" name="צורה חופשית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5" name="צורה חופשית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6" name="צורה חופשית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7" name="צורה חופשית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8" name="צורה חופשית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9" name="צורה חופשית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0" name="צורה חופשית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1" name="צורה חופשית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3" name="מציין מיקום טקסט אנכי 2"/>
          <p:cNvSpPr>
            <a:spLocks noGrp="1"/>
          </p:cNvSpPr>
          <p:nvPr>
            <p:ph type="body" orient="vert" idx="1" hasCustomPrompt="1"/>
          </p:nvPr>
        </p:nvSpPr>
        <p:spPr>
          <a:xfrm>
            <a:off x="2513011" y="277813"/>
            <a:ext cx="9144001" cy="5898573"/>
          </a:xfrm>
        </p:spPr>
        <p:txBody>
          <a:bodyPr vert="vert270"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261872" indent="0" algn="r" rtl="1">
              <a:buNone/>
              <a:defRPr/>
            </a:lvl6pPr>
            <a:lvl7pPr algn="r" rtl="1">
              <a:defRPr/>
            </a:lvl7pPr>
            <a:lvl8pPr algn="r" rtl="1">
              <a:defRPr baseline="0"/>
            </a:lvl8pPr>
            <a:lvl9pPr algn="r" rtl="1">
              <a:defRPr baseline="0"/>
            </a:lvl9pPr>
          </a:lstStyle>
          <a:p>
            <a:pPr lvl="0" rtl="1"/>
            <a:r>
              <a:rPr lang="he-IL" dirty="0"/>
              <a:t>לחץ כדי לערוך סגנונות טקסט של תבנית בסיס</a:t>
            </a:r>
          </a:p>
          <a:p>
            <a:pPr lvl="1" rtl="1"/>
            <a:r>
              <a:rPr lang="he-IL" dirty="0"/>
              <a:t>רמה שניה</a:t>
            </a:r>
          </a:p>
          <a:p>
            <a:pPr lvl="2" rtl="1"/>
            <a:r>
              <a:rPr lang="he-IL" dirty="0"/>
              <a:t>רמה שלישית</a:t>
            </a:r>
          </a:p>
          <a:p>
            <a:pPr lvl="3" rtl="1"/>
            <a:r>
              <a:rPr lang="he-IL" dirty="0"/>
              <a:t>רמה רביעית</a:t>
            </a:r>
          </a:p>
          <a:p>
            <a:pPr lvl="4" rtl="1"/>
            <a:r>
              <a:rPr lang="he-IL" dirty="0"/>
              <a:t>רמה חמישית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F89D5C4-4B15-42CF-B3AE-2904C361F6A7}" type="datetime8">
              <a:rPr lang="he-IL" smtClean="0"/>
              <a:pPr/>
              <a:t>11 מרץ 20</a:t>
            </a:fld>
            <a:endParaRPr lang="he-IL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25BA54BD-C84D-46CE-8B72-31BFB26ABA43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he-IL" dirty="0"/>
          </a:p>
        </p:txBody>
      </p:sp>
      <p:grpSp>
        <p:nvGrpSpPr>
          <p:cNvPr id="167" name="קו" descr="גרפיקת קו"/>
          <p:cNvGrpSpPr/>
          <p:nvPr/>
        </p:nvGrpSpPr>
        <p:grpSpPr bwMode="invGray">
          <a:xfrm rot="10800000">
            <a:off x="96837" y="1514475"/>
            <a:ext cx="10569575" cy="64008"/>
            <a:chOff x="1522413" y="1514475"/>
            <a:chExt cx="10569575" cy="64008"/>
          </a:xfrm>
        </p:grpSpPr>
        <p:sp>
          <p:nvSpPr>
            <p:cNvPr id="168" name="צורה חופשית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9" name="צורה חופשית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0" name="צורה חופשית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1" name="צורה חופשית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2" name="צורה חופשית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3" name="צורה חופשית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4" name="צורה חופשית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5" name="צורה חופשית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6" name="צורה חופשית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7" name="צורה חופשית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8" name="צורה חופשית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9" name="צורה חופשית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0" name="צורה חופשית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1" name="צורה חופשית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2" name="צורה חופשית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3" name="צורה חופשית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4" name="צורה חופשית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5" name="צורה חופשית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6" name="צורה חופשית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7" name="צורה חופשית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8" name="צורה חופשית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9" name="צורה חופשית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0" name="צורה חופשית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1" name="צורה חופשית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2" name="צורה חופשית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3" name="צורה חופשית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4" name="צורה חופשית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5" name="צורה חופשית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6" name="צורה חופשית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7" name="צורה חופשית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8" name="צורה חופשית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9" name="צורה חופשית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0" name="צורה חופשית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1" name="צורה חופשית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2" name="צורה חופשית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3" name="צורה חופשית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4" name="צורה חופשית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5" name="צורה חופשית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6" name="צורה חופשית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7" name="צורה חופשית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8" name="צורה חופשית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9" name="צורה חופשית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0" name="צורה חופשית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1" name="צורה חופשית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2" name="צורה חופשית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3" name="צורה חופשית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4" name="צורה חופשית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5" name="צורה חופשית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6" name="צורה חופשית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7" name="צורה חופשית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8" name="צורה חופשית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9" name="צורה חופשית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0" name="צורה חופשית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1" name="צורה חופשית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2" name="צורה חופשית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3" name="צורה חופשית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4" name="צורה חופשית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5" name="צורה חופשית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6" name="צורה חופשית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7" name="צורה חופשית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8" name="צורה חופשית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9" name="צורה חופשית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0" name="צורה חופשית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1" name="צורה חופשית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2" name="צורה חופשית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3" name="צורה חופשית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4" name="צורה חופשית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5" name="צורה חופשית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6" name="צורה חופשית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7" name="צורה חופשית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8" name="צורה חופשית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9" name="צורה חופשית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40" name="צורה חופשית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41" name="צורה חופשית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8640"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777240"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05840"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440"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1463040" algn="r" rtl="1">
              <a:defRPr baseline="0"/>
            </a:lvl6pPr>
            <a:lvl7pPr marL="1691640" algn="r" rtl="1">
              <a:defRPr baseline="0"/>
            </a:lvl7pPr>
            <a:lvl8pPr marL="1920240" algn="r" rtl="1">
              <a:defRPr baseline="0"/>
            </a:lvl8pPr>
            <a:lvl9pPr marL="2148840" algn="r" rtl="1">
              <a:defRPr baseline="0"/>
            </a:lvl9pPr>
          </a:lstStyle>
          <a:p>
            <a:pPr lvl="0" rtl="1"/>
            <a:r>
              <a:rPr lang="he-IL"/>
              <a:t>לחץ כדי לערוך סגנונות טקסט של תבנית בסיס</a:t>
            </a:r>
          </a:p>
          <a:p>
            <a:pPr lvl="1" rtl="1"/>
            <a:r>
              <a:rPr lang="he-IL"/>
              <a:t>רמה שנייה</a:t>
            </a:r>
          </a:p>
          <a:p>
            <a:pPr lvl="2" rtl="1"/>
            <a:r>
              <a:rPr lang="he-IL"/>
              <a:t>רמה שלישית</a:t>
            </a:r>
          </a:p>
          <a:p>
            <a:pPr lvl="3" rtl="1"/>
            <a:r>
              <a:rPr lang="he-IL"/>
              <a:t>רמה רביעית</a:t>
            </a:r>
          </a:p>
          <a:p>
            <a:pPr lvl="4" rtl="1"/>
            <a:r>
              <a:rPr lang="he-IL"/>
              <a:t>רמה חמישית</a:t>
            </a:r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2A732AF-8366-4293-8379-CCD80E523595}" type="datetime8">
              <a:rPr lang="he-IL" smtClean="0"/>
              <a:t>11 מרץ 20</a:t>
            </a:fld>
            <a:endParaRPr lang="he-IL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25BA54BD-C84D-46CE-8B72-31BFB26ABA43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rtlCol="1" anchor="b">
            <a:noAutofit/>
          </a:bodyPr>
          <a:lstStyle>
            <a:lvl1pPr algn="r" rtl="1">
              <a:defRPr sz="4400" b="0" cap="none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he-IL" dirty="0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rtlCol="1" anchor="t">
            <a:normAutofit/>
          </a:bodyPr>
          <a:lstStyle>
            <a:lvl1pPr marL="0" indent="0" algn="r" rtl="1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1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60510DE-E8F1-4486-B4A9-D079537358AA}" type="datetime8">
              <a:rPr lang="he-IL" smtClean="0"/>
              <a:pPr/>
              <a:t>11 מרץ 20</a:t>
            </a:fld>
            <a:endParaRPr lang="he-IL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25BA54BD-C84D-46CE-8B72-31BFB26ABA43}" type="slidenum">
              <a:rPr lang="he-IL" smtClean="0"/>
              <a:pPr/>
              <a:t>‹#›</a:t>
            </a:fld>
            <a:endParaRPr lang="he-IL" dirty="0"/>
          </a:p>
        </p:txBody>
      </p:sp>
      <p:grpSp>
        <p:nvGrpSpPr>
          <p:cNvPr id="131" name="קו" descr="גרפיקת קו"/>
          <p:cNvGrpSpPr/>
          <p:nvPr userDrawn="1"/>
        </p:nvGrpSpPr>
        <p:grpSpPr bwMode="invGray">
          <a:xfrm rot="10800000">
            <a:off x="1982990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132" name="צורה חופשית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3" name="צורה חופשית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4" name="צורה חופשית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5" name="צורה חופשית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6" name="צורה חופשית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7" name="צורה חופשית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8" name="צורה חופשית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9" name="צורה חופשית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0" name="צורה חופשית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1" name="צורה חופשית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2" name="צורה חופשית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3" name="צורה חופשית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4" name="צורה חופשית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5" name="צורה חופשית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6" name="צורה חופשית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7" name="צורה חופשית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8" name="צורה חופשית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9" name="צורה חופשית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0" name="צורה חופשית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1" name="צורה חופשית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2" name="צורה חופשית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3" name="צורה חופשית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4" name="צורה חופשית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5" name="צורה חופשית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6" name="צורה חופשית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7" name="צורה חופשית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8" name="צורה חופשית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9" name="צורה חופשית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0" name="צורה חופשית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1" name="צורה חופשית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2" name="צורה חופשית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3" name="צורה חופשית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4" name="צורה חופשית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5" name="צורה חופשית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6" name="צורה חופשית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7" name="צורה חופשית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8" name="צורה חופשית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9" name="צורה חופשית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0" name="צורה חופשית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1" name="צורה חופשית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2" name="צורה חופשית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3" name="צורה חופשית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4" name="צורה חופשית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5" name="צורה חופשית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6" name="צורה חופשית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7" name="צורה חופשית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8" name="צורה חופשית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9" name="צורה חופשית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0" name="צורה חופשית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1" name="צורה חופשית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2" name="צורה חופשית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3" name="צורה חופשית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4" name="צורה חופשית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5" name="צורה חופשית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6" name="צורה חופשית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7" name="צורה חופשית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8" name="צורה חופשית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9" name="צורה חופשית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0" name="צורה חופשית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1" name="צורה חופשית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2" name="צורה חופשית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3" name="צורה חופשית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4" name="צורה חופשית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5" name="צורה חופשית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6" name="צורה חופשית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7" name="צורה חופשית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8" name="צורה חופשית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9" name="צורה חופשית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0" name="צורה חופשית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1" name="צורה חופשית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2" name="צורה חופשית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3" name="צורה חופשית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4" name="צורה חופשית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5" name="צורה חופשית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6" name="צורה חופשית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7" name="צורה חופשית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8" name="צורה חופשית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9" name="צורה חופשית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0" name="צורה חופשית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1" name="צורה חופשית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2" name="צורה חופשית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3" name="צורה חופשית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4" name="צורה חופשית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5" name="צורה חופשית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6" name="צורה חופשית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7" name="צורה חופשית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8" name="צורה חופשית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9" name="צורה חופשית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0" name="צורה חופשית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1" name="צורה חופשית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2" name="צורה חופשית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3" name="צורה חופשית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4" name="צורה חופשית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5" name="צורה חופשית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6" name="צורה חופשית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7" name="צורה חופשית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8" name="צורה חופשית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9" name="צורה חופשית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0" name="צורה חופשית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1" name="צורה חופשית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2" name="צורה חופשית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3" name="צורה חופשית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4" name="צורה חופשית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5" name="צורה חופשית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6" name="צורה חופשית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7" name="צורה חופשית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8" name="צורה חופשית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9" name="צורה חופשית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40" name="צורה חופשית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41" name="צורה חופשית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42" name="צורה חופשית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43" name="צורה חופשית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44" name="צורה חופשית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45" name="צורה חופשית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46" name="צורה חופשית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47" name="צורה חופשית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48" name="צורה חופשית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49" name="צורה חופשית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50" name="צורה חופשית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51" name="צורה חופשית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52" name="צורה חופשית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53" name="צורה חופשית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54" name="צורה חופשית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1"/>
          <a:lstStyle/>
          <a:p>
            <a:pPr rtl="1"/>
            <a:r>
              <a:rPr lang="he-IL"/>
              <a:t>לחץ כדי לערוך סגנון כותרת של תבנית בסיס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 rtlCol="1">
            <a:normAutofit/>
          </a:bodyPr>
          <a:lstStyle>
            <a:lvl1pPr algn="r" rtl="1">
              <a:defRPr sz="2400"/>
            </a:lvl1pPr>
            <a:lvl2pPr algn="r" rtl="1">
              <a:defRPr sz="2000"/>
            </a:lvl2pPr>
            <a:lvl3pPr algn="r" rtl="1">
              <a:defRPr sz="1800"/>
            </a:lvl3pPr>
            <a:lvl4pPr algn="r" rtl="1">
              <a:defRPr sz="1600"/>
            </a:lvl4pPr>
            <a:lvl5pPr algn="r" rtl="1">
              <a:defRPr sz="1600"/>
            </a:lvl5pPr>
            <a:lvl6pPr marL="1956816" algn="r" rtl="1">
              <a:defRPr sz="1600"/>
            </a:lvl6pPr>
            <a:lvl7pPr marL="1956816" algn="r" rtl="1">
              <a:defRPr sz="1600" baseline="0"/>
            </a:lvl7pPr>
            <a:lvl8pPr marL="1956816" algn="r" rtl="1">
              <a:defRPr sz="1600" baseline="0"/>
            </a:lvl8pPr>
            <a:lvl9pPr marL="1956816" algn="r" rtl="1">
              <a:defRPr sz="1600" baseline="0"/>
            </a:lvl9pPr>
          </a:lstStyle>
          <a:p>
            <a:pPr lvl="0" rtl="1"/>
            <a:r>
              <a:rPr lang="he-IL"/>
              <a:t>לחץ כדי לערוך סגנונות טקסט של תבנית בסיס</a:t>
            </a:r>
          </a:p>
          <a:p>
            <a:pPr lvl="1" rtl="1"/>
            <a:r>
              <a:rPr lang="he-IL"/>
              <a:t>רמה שנייה</a:t>
            </a:r>
          </a:p>
          <a:p>
            <a:pPr lvl="2" rtl="1"/>
            <a:r>
              <a:rPr lang="he-IL"/>
              <a:t>רמה שלישית</a:t>
            </a:r>
          </a:p>
          <a:p>
            <a:pPr lvl="3" rtl="1"/>
            <a:r>
              <a:rPr lang="he-IL"/>
              <a:t>רמה רביעית</a:t>
            </a:r>
          </a:p>
          <a:p>
            <a:pPr lvl="4" rtl="1"/>
            <a:r>
              <a:rPr lang="he-IL"/>
              <a:t>רמה חמישית</a:t>
            </a:r>
            <a:endParaRPr lang="he-IL" dirty="0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 rtlCol="1">
            <a:normAutofit/>
          </a:bodyPr>
          <a:lstStyle>
            <a:lvl1pPr algn="r" rtl="1">
              <a:defRPr sz="2400"/>
            </a:lvl1pPr>
            <a:lvl2pPr algn="r" rtl="1">
              <a:defRPr sz="2000"/>
            </a:lvl2pPr>
            <a:lvl3pPr algn="r" rtl="1">
              <a:defRPr sz="1800"/>
            </a:lvl3pPr>
            <a:lvl4pPr algn="r" rtl="1">
              <a:defRPr sz="1600"/>
            </a:lvl4pPr>
            <a:lvl5pPr algn="r" rtl="1">
              <a:defRPr sz="1600"/>
            </a:lvl5pPr>
            <a:lvl6pPr marL="1956816" algn="r" rtl="1">
              <a:defRPr sz="1600"/>
            </a:lvl6pPr>
            <a:lvl7pPr marL="1956816" algn="r" rtl="1">
              <a:defRPr sz="1600"/>
            </a:lvl7pPr>
            <a:lvl8pPr marL="1956816" algn="r" rtl="1">
              <a:defRPr sz="1600" baseline="0"/>
            </a:lvl8pPr>
            <a:lvl9pPr marL="1956816" algn="r" rtl="1">
              <a:defRPr sz="1600" baseline="0"/>
            </a:lvl9pPr>
          </a:lstStyle>
          <a:p>
            <a:pPr lvl="0" rtl="1"/>
            <a:r>
              <a:rPr lang="he-IL"/>
              <a:t>לחץ כדי לערוך סגנונות טקסט של תבנית בסיס</a:t>
            </a:r>
          </a:p>
          <a:p>
            <a:pPr lvl="1" rtl="1"/>
            <a:r>
              <a:rPr lang="he-IL"/>
              <a:t>רמה שנייה</a:t>
            </a:r>
          </a:p>
          <a:p>
            <a:pPr lvl="2" rtl="1"/>
            <a:r>
              <a:rPr lang="he-IL"/>
              <a:t>רמה שלישית</a:t>
            </a:r>
          </a:p>
          <a:p>
            <a:pPr lvl="3" rtl="1"/>
            <a:r>
              <a:rPr lang="he-IL"/>
              <a:t>רמה רביעית</a:t>
            </a:r>
          </a:p>
          <a:p>
            <a:pPr lvl="4" rtl="1"/>
            <a:r>
              <a:rPr lang="he-IL"/>
              <a:t>רמה חמישית</a:t>
            </a:r>
            <a:endParaRPr lang="he-IL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 rtlCol="1"/>
          <a:lstStyle/>
          <a:p>
            <a:pPr rtl="1"/>
            <a:endParaRPr lang="he-IL" dirty="0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 rtlCol="1"/>
          <a:lstStyle/>
          <a:p>
            <a:pPr rtl="1"/>
            <a:fld id="{967F1664-61B4-4A52-9E5C-20ECD9F79B33}" type="datetime8">
              <a:rPr lang="he-IL" smtClean="0"/>
              <a:t>11 מרץ 20</a:t>
            </a:fld>
            <a:endParaRPr lang="he-IL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 rtlCol="1"/>
          <a:lstStyle/>
          <a:p>
            <a:pPr rtl="1"/>
            <a:fld id="{25BA54BD-C84D-46CE-8B72-31BFB26ABA43}" type="slidenum">
              <a:rPr lang="he-IL"/>
              <a:t>‹#›</a:t>
            </a:fld>
            <a:endParaRPr lang="he-IL" dirty="0"/>
          </a:p>
        </p:txBody>
      </p:sp>
      <p:grpSp>
        <p:nvGrpSpPr>
          <p:cNvPr id="83" name="קו" descr="גרפיקת קו"/>
          <p:cNvGrpSpPr/>
          <p:nvPr userDrawn="1"/>
        </p:nvGrpSpPr>
        <p:grpSpPr bwMode="invGray">
          <a:xfrm rot="10800000">
            <a:off x="96837" y="1514475"/>
            <a:ext cx="10569575" cy="64008"/>
            <a:chOff x="1522413" y="1514475"/>
            <a:chExt cx="10569575" cy="64008"/>
          </a:xfrm>
        </p:grpSpPr>
        <p:sp>
          <p:nvSpPr>
            <p:cNvPr id="84" name="צורה חופשית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5" name="צורה חופשית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6" name="צורה חופשית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7" name="צורה חופשית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8" name="צורה חופשית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9" name="צורה חופשית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0" name="צורה חופשית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1" name="צורה חופשית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2" name="צורה חופשית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3" name="צורה חופשית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4" name="צורה חופשית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5" name="צורה חופשית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6" name="צורה חופשית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7" name="צורה חופשית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8" name="צורה חופשית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9" name="צורה חופשית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0" name="צורה חופשית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1" name="צורה חופשית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2" name="צורה חופשית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3" name="צורה חופשית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4" name="צורה חופשית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5" name="צורה חופשית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6" name="צורה חופשית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7" name="צורה חופשית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8" name="צורה חופשית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9" name="צורה חופשית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0" name="צורה חופשית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1" name="צורה חופשית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2" name="צורה חופשית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3" name="צורה חופשית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4" name="צורה חופשית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5" name="צורה חופשית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6" name="צורה חופשית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7" name="צורה חופשית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8" name="צורה חופשית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9" name="צורה חופשית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0" name="צורה חופשית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1" name="צורה חופשית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2" name="צורה חופשית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3" name="צורה חופשית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4" name="צורה חופשית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5" name="צורה חופשית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6" name="צורה חופשית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7" name="צורה חופשית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8" name="צורה חופשית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9" name="צורה חופשית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0" name="צורה חופשית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1" name="צורה חופשית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2" name="צורה חופשית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3" name="צורה חופשית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4" name="צורה חופשית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5" name="צורה חופשית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6" name="צורה חופשית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7" name="צורה חופשית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8" name="צורה חופשית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9" name="צורה חופשית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0" name="צורה חופשית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1" name="צורה חופשית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2" name="צורה חופשית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3" name="צורה חופשית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4" name="צורה חופשית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5" name="צורה חופשית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6" name="צורה חופשית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7" name="צורה חופשית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8" name="צורה חופשית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9" name="צורה חופשית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0" name="צורה חופשית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1" name="צורה חופשית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2" name="צורה חופשית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3" name="צורה חופשית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4" name="צורה חופשית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5" name="צורה חופשית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6" name="צורה חופשית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7" name="צורה חופשית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he-IL" dirty="0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rtlCol="1" anchor="ctr"/>
          <a:lstStyle>
            <a:lvl1pPr marL="0" indent="0" algn="r" rtl="1">
              <a:spcBef>
                <a:spcPts val="0"/>
              </a:spcBef>
              <a:buNone/>
              <a:defRPr sz="2400" b="0"/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 rtlCol="1"/>
          <a:lstStyle>
            <a:lvl1pPr algn="r" rtl="1">
              <a:defRPr sz="2400"/>
            </a:lvl1pPr>
            <a:lvl2pPr algn="r" rtl="1">
              <a:defRPr sz="2000"/>
            </a:lvl2pPr>
            <a:lvl3pPr algn="r" rtl="1">
              <a:defRPr sz="1800"/>
            </a:lvl3pPr>
            <a:lvl4pPr algn="r" rtl="1">
              <a:defRPr sz="1600"/>
            </a:lvl4pPr>
            <a:lvl5pPr algn="r" rtl="1">
              <a:defRPr sz="1600"/>
            </a:lvl5pPr>
            <a:lvl6pPr marL="1956816" algn="r" rtl="1">
              <a:defRPr sz="1600"/>
            </a:lvl6pPr>
            <a:lvl7pPr marL="1956816" algn="r" rtl="1">
              <a:defRPr sz="1600" baseline="0"/>
            </a:lvl7pPr>
            <a:lvl8pPr marL="1956816" algn="r" rtl="1">
              <a:defRPr sz="1600" baseline="0"/>
            </a:lvl8pPr>
            <a:lvl9pPr marL="1956816" algn="r" rtl="1">
              <a:defRPr sz="1600" baseline="0"/>
            </a:lvl9pPr>
          </a:lstStyle>
          <a:p>
            <a:pPr lvl="0" rtl="1"/>
            <a:r>
              <a:rPr lang="he-IL"/>
              <a:t>לחץ כדי לערוך סגנונות טקסט של תבנית בסיס</a:t>
            </a:r>
          </a:p>
          <a:p>
            <a:pPr lvl="1" rtl="1"/>
            <a:r>
              <a:rPr lang="he-IL"/>
              <a:t>רמה שנייה</a:t>
            </a:r>
          </a:p>
          <a:p>
            <a:pPr lvl="2" rtl="1"/>
            <a:r>
              <a:rPr lang="he-IL"/>
              <a:t>רמה שלישית</a:t>
            </a:r>
          </a:p>
          <a:p>
            <a:pPr lvl="3" rtl="1"/>
            <a:r>
              <a:rPr lang="he-IL"/>
              <a:t>רמה רביעית</a:t>
            </a:r>
          </a:p>
          <a:p>
            <a:pPr lvl="4" rtl="1"/>
            <a:r>
              <a:rPr lang="he-IL"/>
              <a:t>רמה חמישית</a:t>
            </a:r>
            <a:endParaRPr lang="he-IL" dirty="0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rtlCol="1" anchor="ctr"/>
          <a:lstStyle>
            <a:lvl1pPr marL="0" indent="0" algn="r" rtl="1">
              <a:spcBef>
                <a:spcPts val="0"/>
              </a:spcBef>
              <a:buNone/>
              <a:defRPr sz="2400" b="0"/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 rtlCol="1"/>
          <a:lstStyle/>
          <a:p>
            <a:pPr rtl="1"/>
            <a:endParaRPr lang="he-IL" dirty="0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 rtlCol="1"/>
          <a:lstStyle/>
          <a:p>
            <a:pPr rtl="1"/>
            <a:fld id="{2F442C45-EAAF-43CD-872D-CFED0F0703D4}" type="datetime8">
              <a:rPr lang="he-IL" smtClean="0"/>
              <a:t>11 מרץ 20</a:t>
            </a:fld>
            <a:endParaRPr lang="he-IL" dirty="0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 rtlCol="1"/>
          <a:lstStyle/>
          <a:p>
            <a:pPr rtl="1"/>
            <a:fld id="{25BA54BD-C84D-46CE-8B72-31BFB26ABA43}" type="slidenum">
              <a:rPr lang="he-IL"/>
              <a:t>‹#›</a:t>
            </a:fld>
            <a:endParaRPr lang="he-IL" dirty="0"/>
          </a:p>
        </p:txBody>
      </p:sp>
      <p:grpSp>
        <p:nvGrpSpPr>
          <p:cNvPr id="85" name="קו" descr="גרפיקת קו"/>
          <p:cNvGrpSpPr/>
          <p:nvPr userDrawn="1"/>
        </p:nvGrpSpPr>
        <p:grpSpPr bwMode="invGray">
          <a:xfrm rot="10800000">
            <a:off x="96837" y="1514475"/>
            <a:ext cx="10569575" cy="64008"/>
            <a:chOff x="1522413" y="1514475"/>
            <a:chExt cx="10569575" cy="64008"/>
          </a:xfrm>
        </p:grpSpPr>
        <p:sp>
          <p:nvSpPr>
            <p:cNvPr id="86" name="צורה חופשית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7" name="צורה חופשית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8" name="צורה חופשית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9" name="צורה חופשית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0" name="צורה חופשית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1" name="צורה חופשית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2" name="צורה חופשית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3" name="צורה חופשית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4" name="צורה חופשית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5" name="צורה חופשית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6" name="צורה חופשית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7" name="צורה חופשית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8" name="צורה חופשית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9" name="צורה חופשית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0" name="צורה חופשית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1" name="צורה חופשית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2" name="צורה חופשית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3" name="צורה חופשית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4" name="צורה חופשית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5" name="צורה חופשית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6" name="צורה חופשית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7" name="צורה חופשית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8" name="צורה חופשית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9" name="צורה חופשית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0" name="צורה חופשית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1" name="צורה חופשית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2" name="צורה חופשית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3" name="צורה חופשית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4" name="צורה חופשית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5" name="צורה חופשית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6" name="צורה חופשית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7" name="צורה חופשית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8" name="צורה חופשית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9" name="צורה חופשית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0" name="צורה חופשית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1" name="צורה חופשית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2" name="צורה חופשית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3" name="צורה חופשית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4" name="צורה חופשית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5" name="צורה חופשית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6" name="צורה חופשית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7" name="צורה חופשית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8" name="צורה חופשית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9" name="צורה חופשית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0" name="צורה חופשית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1" name="צורה חופשית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2" name="צורה חופשית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3" name="צורה חופשית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4" name="צורה חופשית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5" name="צורה חופשית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6" name="צורה חופשית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7" name="צורה חופשית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8" name="צורה חופשית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9" name="צורה חופשית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0" name="צורה חופשית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1" name="צורה חופשית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2" name="צורה חופשית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3" name="צורה חופשית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4" name="צורה חופשית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5" name="צורה חופשית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6" name="צורה חופשית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7" name="צורה חופשית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8" name="צורה חופשית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9" name="צורה חופשית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0" name="צורה חופשית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1" name="צורה חופשית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2" name="צורה חופשית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3" name="צורה חופשית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4" name="צורה חופשית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5" name="צורה חופשית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6" name="צורה חופשית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7" name="צורה חופשית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8" name="צורה חופשית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9" name="צורה חופשית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35" name="מציין מיקום תוכן 3"/>
          <p:cNvSpPr>
            <a:spLocks noGrp="1"/>
          </p:cNvSpPr>
          <p:nvPr>
            <p:ph sz="half" idx="13"/>
          </p:nvPr>
        </p:nvSpPr>
        <p:spPr>
          <a:xfrm>
            <a:off x="6249860" y="2819400"/>
            <a:ext cx="4416552" cy="3352801"/>
          </a:xfrm>
        </p:spPr>
        <p:txBody>
          <a:bodyPr rtlCol="1"/>
          <a:lstStyle>
            <a:lvl1pPr algn="r" rtl="1">
              <a:defRPr sz="2400"/>
            </a:lvl1pPr>
            <a:lvl2pPr algn="r" rtl="1">
              <a:defRPr sz="2000"/>
            </a:lvl2pPr>
            <a:lvl3pPr algn="r" rtl="1">
              <a:defRPr sz="1800"/>
            </a:lvl3pPr>
            <a:lvl4pPr algn="r" rtl="1">
              <a:defRPr sz="1600"/>
            </a:lvl4pPr>
            <a:lvl5pPr algn="r" rtl="1">
              <a:defRPr sz="1600"/>
            </a:lvl5pPr>
            <a:lvl6pPr marL="1956816" algn="r" rtl="1">
              <a:defRPr sz="1600"/>
            </a:lvl6pPr>
            <a:lvl7pPr marL="1956816" algn="r" rtl="1">
              <a:defRPr sz="1600" baseline="0"/>
            </a:lvl7pPr>
            <a:lvl8pPr marL="1956816" algn="r" rtl="1">
              <a:defRPr sz="1600" baseline="0"/>
            </a:lvl8pPr>
            <a:lvl9pPr marL="1956816" algn="r" rtl="1">
              <a:defRPr sz="1600" baseline="0"/>
            </a:lvl9pPr>
          </a:lstStyle>
          <a:p>
            <a:pPr lvl="0" rtl="1"/>
            <a:r>
              <a:rPr lang="he-IL"/>
              <a:t>לחץ כדי לערוך סגנונות טקסט של תבנית בסיס</a:t>
            </a:r>
          </a:p>
          <a:p>
            <a:pPr lvl="1" rtl="1"/>
            <a:r>
              <a:rPr lang="he-IL"/>
              <a:t>רמה שנייה</a:t>
            </a:r>
          </a:p>
          <a:p>
            <a:pPr lvl="2" rtl="1"/>
            <a:r>
              <a:rPr lang="he-IL"/>
              <a:t>רמה שלישית</a:t>
            </a:r>
          </a:p>
          <a:p>
            <a:pPr lvl="3" rtl="1"/>
            <a:r>
              <a:rPr lang="he-IL"/>
              <a:t>רמה רביעית</a:t>
            </a:r>
          </a:p>
          <a:p>
            <a:pPr lvl="4" rtl="1"/>
            <a:r>
              <a:rPr lang="he-IL"/>
              <a:t>רמה חמישית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he-IL" dirty="0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C3241C1-2A1C-4824-B104-4F23EFC8105D}" type="datetime8">
              <a:rPr lang="he-IL" smtClean="0"/>
              <a:pPr/>
              <a:t>11 מרץ 20</a:t>
            </a:fld>
            <a:endParaRPr lang="he-IL" dirty="0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25BA54BD-C84D-46CE-8B72-31BFB26ABA43}" type="slidenum">
              <a:rPr lang="he-IL" smtClean="0"/>
              <a:pPr/>
              <a:t>‹#›</a:t>
            </a:fld>
            <a:endParaRPr lang="he-IL" dirty="0"/>
          </a:p>
        </p:txBody>
      </p:sp>
      <p:grpSp>
        <p:nvGrpSpPr>
          <p:cNvPr id="81" name="קו" descr="גרפיקת קו"/>
          <p:cNvGrpSpPr/>
          <p:nvPr userDrawn="1"/>
        </p:nvGrpSpPr>
        <p:grpSpPr bwMode="invGray">
          <a:xfrm rot="10800000">
            <a:off x="96837" y="1514475"/>
            <a:ext cx="10569575" cy="64008"/>
            <a:chOff x="1522413" y="1514475"/>
            <a:chExt cx="10569575" cy="64008"/>
          </a:xfrm>
        </p:grpSpPr>
        <p:sp>
          <p:nvSpPr>
            <p:cNvPr id="82" name="צורה חופשית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3" name="צורה חופשית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4" name="צורה חופשית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5" name="צורה חופשית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6" name="צורה חופשית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7" name="צורה חופשית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8" name="צורה חופשית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9" name="צורה חופשית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0" name="צורה חופשית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1" name="צורה חופשית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2" name="צורה חופשית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3" name="צורה חופשית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4" name="צורה חופשית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5" name="צורה חופשית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6" name="צורה חופשית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7" name="צורה חופשית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8" name="צורה חופשית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9" name="צורה חופשית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0" name="צורה חופשית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1" name="צורה חופשית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2" name="צורה חופשית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3" name="צורה חופשית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4" name="צורה חופשית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5" name="צורה חופשית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6" name="צורה חופשית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7" name="צורה חופשית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8" name="צורה חופשית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9" name="צורה חופשית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0" name="צורה חופשית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1" name="צורה חופשית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2" name="צורה חופשית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3" name="צורה חופשית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4" name="צורה חופשית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5" name="צורה חופשית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6" name="צורה חופשית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7" name="צורה חופשית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8" name="צורה חופשית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9" name="צורה חופשית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0" name="צורה חופשית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1" name="צורה חופשית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2" name="צורה חופשית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3" name="צורה חופשית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4" name="צורה חופשית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5" name="צורה חופשית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6" name="צורה חופשית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7" name="צורה חופשית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8" name="צורה חופשית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9" name="צורה חופשית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0" name="צורה חופשית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1" name="צורה חופשית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2" name="צורה חופשית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3" name="צורה חופשית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4" name="צורה חופשית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5" name="צורה חופשית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6" name="צורה חופשית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7" name="צורה חופשית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8" name="צורה חופשית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9" name="צורה חופשית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0" name="צורה חופשית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1" name="צורה חופשית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2" name="צורה חופשית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3" name="צורה חופשית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4" name="צורה חופשית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5" name="צורה חופשית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6" name="צורה חופשית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7" name="צורה חופשית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8" name="צורה חופשית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9" name="צורה חופשית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0" name="צורה חופשית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1" name="צורה חופשית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2" name="צורה חופשית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3" name="צורה חופשית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4" name="צורה חופשית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5" name="צורה חופשית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rtl="1"/>
              <a:endParaRPr lang="he-IL" dirty="0">
                <a:ln>
                  <a:noFill/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 rtlCol="1"/>
          <a:lstStyle/>
          <a:p>
            <a:pPr rtl="1"/>
            <a:endParaRPr lang="he-IL" dirty="0"/>
          </a:p>
        </p:txBody>
      </p:sp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 rtlCol="1"/>
          <a:lstStyle/>
          <a:p>
            <a:pPr rtl="1"/>
            <a:fld id="{8695E71B-955B-453A-8D84-21A4636F4E08}" type="datetime8">
              <a:rPr lang="he-IL" smtClean="0"/>
              <a:t>11 מרץ 20</a:t>
            </a:fld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 rtlCol="1"/>
          <a:lstStyle/>
          <a:p>
            <a:pPr rtl="1"/>
            <a:fld id="{25BA54BD-C84D-46CE-8B72-31BFB26ABA43}" type="slidenum">
              <a:rPr lang="he-IL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1" anchor="b">
            <a:noAutofit/>
          </a:bodyPr>
          <a:lstStyle>
            <a:lvl1pPr algn="r" rtl="1">
              <a:defRPr sz="3200" b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he-IL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7914113" y="3429000"/>
            <a:ext cx="2743200" cy="2743200"/>
          </a:xfrm>
        </p:spPr>
        <p:txBody>
          <a:bodyPr rtlCol="1" anchor="b">
            <a:normAutofit/>
          </a:bodyPr>
          <a:lstStyle>
            <a:lvl1pPr marL="0" indent="0" algn="r" rtl="1">
              <a:spcBef>
                <a:spcPts val="1200"/>
              </a:spcBef>
              <a:buNone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1771967" y="1905000"/>
            <a:ext cx="5669280" cy="4038600"/>
          </a:xfrm>
        </p:spPr>
        <p:txBody>
          <a:bodyPr rtlCol="1">
            <a:normAutofit/>
          </a:bodyPr>
          <a:lstStyle>
            <a:lvl1pPr algn="r" rtl="1">
              <a:defRPr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algn="r" rtl="1">
              <a:defRPr sz="1600"/>
            </a:lvl6pPr>
            <a:lvl7pPr algn="r" rtl="1">
              <a:defRPr sz="1600" baseline="0"/>
            </a:lvl7pPr>
            <a:lvl8pPr algn="r" rtl="1">
              <a:defRPr sz="1600" baseline="0"/>
            </a:lvl8pPr>
            <a:lvl9pPr algn="r" rtl="1">
              <a:defRPr sz="1600" baseline="0"/>
            </a:lvl9pPr>
          </a:lstStyle>
          <a:p>
            <a:pPr lvl="0" rtl="1"/>
            <a:r>
              <a:rPr lang="he-IL"/>
              <a:t>לחץ כדי לערוך סגנונות טקסט של תבנית בסיס</a:t>
            </a:r>
          </a:p>
          <a:p>
            <a:pPr lvl="1" rtl="1"/>
            <a:r>
              <a:rPr lang="he-IL"/>
              <a:t>רמה שנייה</a:t>
            </a:r>
          </a:p>
          <a:p>
            <a:pPr lvl="2" rtl="1"/>
            <a:r>
              <a:rPr lang="he-IL"/>
              <a:t>רמה שלישית</a:t>
            </a:r>
          </a:p>
          <a:p>
            <a:pPr lvl="3" rtl="1"/>
            <a:r>
              <a:rPr lang="he-IL"/>
              <a:t>רמה רביעית</a:t>
            </a:r>
          </a:p>
          <a:p>
            <a:pPr lvl="4" rtl="1"/>
            <a:r>
              <a:rPr lang="he-IL"/>
              <a:t>רמה חמישית</a:t>
            </a:r>
            <a:endParaRPr lang="he-IL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991D58A1-18F4-46A9-A548-CC665E546454}" type="datetime8">
              <a:rPr lang="he-IL" smtClean="0"/>
              <a:pPr/>
              <a:t>11 מרץ 20</a:t>
            </a:fld>
            <a:endParaRPr lang="he-IL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25BA54BD-C84D-46CE-8B72-31BFB26ABA43}" type="slidenum">
              <a:rPr lang="he-IL" smtClean="0"/>
              <a:pPr/>
              <a:t>‹#›</a:t>
            </a:fld>
            <a:endParaRPr lang="he-IL" dirty="0"/>
          </a:p>
        </p:txBody>
      </p:sp>
      <p:grpSp>
        <p:nvGrpSpPr>
          <p:cNvPr id="311" name="מסגרת" descr="גרפיקת תיבה"/>
          <p:cNvGrpSpPr/>
          <p:nvPr userDrawn="1"/>
        </p:nvGrpSpPr>
        <p:grpSpPr bwMode="invGray">
          <a:xfrm flipH="1">
            <a:off x="1446212" y="1630821"/>
            <a:ext cx="6291028" cy="4575885"/>
            <a:chOff x="4417839" y="1630821"/>
            <a:chExt cx="6291028" cy="4575885"/>
          </a:xfrm>
        </p:grpSpPr>
        <p:grpSp>
          <p:nvGrpSpPr>
            <p:cNvPr id="312" name="קבוצה 311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464" name="קבוצה 463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540" name="צורה חופשית 53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41" name="צורה חופשית 54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42" name="צורה חופשית 54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43" name="צורה חופשית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44" name="צורה חופשית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45" name="צורה חופשית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46" name="צורה חופשית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47" name="צורה חופשית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48" name="צורה חופשית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49" name="צורה חופשית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50" name="צורה חופשית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51" name="צורה חופשית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52" name="צורה חופשית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53" name="צורה חופשית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54" name="צורה חופשית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55" name="צורה חופשית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56" name="צורה חופשית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57" name="צורה חופשית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58" name="צורה חופשית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59" name="צורה חופשית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60" name="צורה חופשית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61" name="צורה חופשית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62" name="צורה חופשית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63" name="צורה חופשית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64" name="צורה חופשית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65" name="צורה חופשית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66" name="צורה חופשית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67" name="צורה חופשית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68" name="צורה חופשית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69" name="צורה חופשית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70" name="צורה חופשית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71" name="צורה חופשית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72" name="צורה חופשית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73" name="צורה חופשית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74" name="צורה חופשית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75" name="צורה חופשית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76" name="צורה חופשית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77" name="צורה חופשית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78" name="צורה חופשית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79" name="צורה חופשית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80" name="צורה חופשית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81" name="צורה חופשית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82" name="צורה חופשית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83" name="צורה חופשית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84" name="צורה חופשית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85" name="צורה חופשית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86" name="צורה חופשית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87" name="צורה חופשית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88" name="צורה חופשית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89" name="צורה חופשית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90" name="צורה חופשית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91" name="צורה חופשית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92" name="צורה חופשית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93" name="צורה חופשית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94" name="צורה חופשית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95" name="צורה חופשית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96" name="צורה חופשית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97" name="צורה חופשית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98" name="צורה חופשית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99" name="צורה חופשית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600" name="צורה חופשית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601" name="צורה חופשית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602" name="צורה חופשית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603" name="צורה חופשית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604" name="צורה חופשית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605" name="צורה חופשית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606" name="צורה חופשית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607" name="צורה חופשית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608" name="צורה חופשית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609" name="צורה חופשית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610" name="צורה חופשית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611" name="צורה חופשית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612" name="צורה חופשית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613" name="צורה חופשית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grpSp>
            <p:nvGrpSpPr>
              <p:cNvPr id="465" name="קבוצה 464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466" name="צורה חופשית 465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67" name="צורה חופשית 466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68" name="צורה חופשית 467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69" name="צורה חופשית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70" name="צורה חופשית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71" name="צורה חופשית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72" name="צורה חופשית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73" name="צורה חופשית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74" name="צורה חופשית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75" name="צורה חופשית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76" name="צורה חופשית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77" name="צורה חופשית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78" name="צורה חופשית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79" name="צורה חופשית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80" name="צורה חופשית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81" name="צורה חופשית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82" name="צורה חופשית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83" name="צורה חופשית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84" name="צורה חופשית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85" name="צורה חופשית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86" name="צורה חופשית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87" name="צורה חופשית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88" name="צורה חופשית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89" name="צורה חופשית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90" name="צורה חופשית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91" name="צורה חופשית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92" name="צורה חופשית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93" name="צורה חופשית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94" name="צורה חופשית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95" name="צורה חופשית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96" name="צורה חופשית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97" name="צורה חופשית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98" name="צורה חופשית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99" name="צורה חופשית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00" name="צורה חופשית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01" name="צורה חופשית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02" name="צורה חופשית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03" name="צורה חופשית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04" name="צורה חופשית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05" name="צורה חופשית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06" name="צורה חופשית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07" name="צורה חופשית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08" name="צורה חופשית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09" name="צורה חופשית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10" name="צורה חופשית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11" name="צורה חופשית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12" name="צורה חופשית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13" name="צורה חופשית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14" name="צורה חופשית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15" name="צורה חופשית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16" name="צורה חופשית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17" name="צורה חופשית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18" name="צורה חופשית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19" name="צורה חופשית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20" name="צורה חופשית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21" name="צורה חופשית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22" name="צורה חופשית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23" name="צורה חופשית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24" name="צורה חופשית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25" name="צורה חופשית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26" name="צורה חופשית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27" name="צורה חופשית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28" name="צורה חופשית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29" name="צורה חופשית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30" name="צורה חופשית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31" name="צורה חופשית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32" name="צורה חופשית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33" name="צורה חופשית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34" name="צורה חופשית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35" name="צורה חופשית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36" name="צורה חופשית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37" name="צורה חופשית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38" name="צורה חופשית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39" name="צורה חופשית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</p:grpSp>
        <p:grpSp>
          <p:nvGrpSpPr>
            <p:cNvPr id="313" name="קבוצה 312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314" name="קבוצה 313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390" name="צורה חופשית 38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91" name="צורה חופשית 39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92" name="צורה חופשית 39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93" name="צורה חופשית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94" name="צורה חופשית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95" name="צורה חופשית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96" name="צורה חופשית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97" name="צורה חופשית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98" name="צורה חופשית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99" name="צורה חופשית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00" name="צורה חופשית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01" name="צורה חופשית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02" name="צורה חופשית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03" name="צורה חופשית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04" name="צורה חופשית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05" name="צורה חופשית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06" name="צורה חופשית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07" name="צורה חופשית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08" name="צורה חופשית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09" name="צורה חופשית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10" name="צורה חופשית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11" name="צורה חופשית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12" name="צורה חופשית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13" name="צורה חופשית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14" name="צורה חופשית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15" name="צורה חופשית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16" name="צורה חופשית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17" name="צורה חופשית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18" name="צורה חופשית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19" name="צורה חופשית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20" name="צורה חופשית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21" name="צורה חופשית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22" name="צורה חופשית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23" name="צורה חופשית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24" name="צורה חופשית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25" name="צורה חופשית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26" name="צורה חופשית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27" name="צורה חופשית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28" name="צורה חופשית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29" name="צורה חופשית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30" name="צורה חופשית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31" name="צורה חופשית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32" name="צורה חופשית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33" name="צורה חופשית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34" name="צורה חופשית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35" name="צורה חופשית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36" name="צורה חופשית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37" name="צורה חופשית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38" name="צורה חופשית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39" name="צורה חופשית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40" name="צורה חופשית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41" name="צורה חופשית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42" name="צורה חופשית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43" name="צורה חופשית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44" name="צורה חופשית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45" name="צורה חופשית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46" name="צורה חופשית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47" name="צורה חופשית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48" name="צורה חופשית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49" name="צורה חופשית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50" name="צורה חופשית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51" name="צורה חופשית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52" name="צורה חופשית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53" name="צורה חופשית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54" name="צורה חופשית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55" name="צורה חופשית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56" name="צורה חופשית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57" name="צורה חופשית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58" name="צורה חופשית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59" name="צורה חופשית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60" name="צורה חופשית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61" name="צורה חופשית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62" name="צורה חופשית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63" name="צורה חופשית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grpSp>
            <p:nvGrpSpPr>
              <p:cNvPr id="315" name="קבוצה 314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316" name="צורה חופשית 315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17" name="צורה חופשית 316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18" name="צורה חופשית 317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19" name="צורה חופשית 318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20" name="צורה חופשית 319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21" name="צורה חופשית 320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22" name="צורה חופשית 321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23" name="צורה חופשית 322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24" name="צורה חופשית 323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25" name="צורה חופשית 324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26" name="צורה חופשית 325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27" name="צורה חופשית 326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28" name="צורה חופשית 327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29" name="צורה חופשית 328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30" name="צורה חופשית 329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31" name="צורה חופשית 330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32" name="צורה חופשית 331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33" name="צורה חופשית 332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34" name="צורה חופשית 333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35" name="צורה חופשית 334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36" name="צורה חופשית 335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37" name="צורה חופשית 336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38" name="צורה חופשית 337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39" name="צורה חופשית 338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40" name="צורה חופשית 339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41" name="צורה חופשית 340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42" name="צורה חופשית 341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43" name="צורה חופשית 342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44" name="צורה חופשית 343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45" name="צורה חופשית 344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46" name="צורה חופשית 345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47" name="צורה חופשית 346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48" name="צורה חופשית 347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49" name="צורה חופשית 348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50" name="צורה חופשית 349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51" name="צורה חופשית 350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52" name="צורה חופשית 351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53" name="צורה חופשית 352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54" name="צורה חופשית 353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55" name="צורה חופשית 354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56" name="צורה חופשית 355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57" name="צורה חופשית 356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58" name="צורה חופשית 357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59" name="צורה חופשית 358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60" name="צורה חופשית 359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61" name="צורה חופשית 360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62" name="צורה חופשית 361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63" name="צורה חופשית 362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64" name="צורה חופשית 363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65" name="צורה חופשית 364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66" name="צורה חופשית 365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67" name="צורה חופשית 366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68" name="צורה חופשית 367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69" name="צורה חופשית 368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70" name="צורה חופשית 369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71" name="צורה חופשית 370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72" name="צורה חופשית 371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73" name="צורה חופשית 372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74" name="צורה חופשית 373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75" name="צורה חופשית 374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76" name="צורה חופשית 375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77" name="צורה חופשית 376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78" name="צורה חופשית 377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79" name="צורה חופשית 378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80" name="צורה חופשית 379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81" name="צורה חופשית 380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82" name="צורה חופשית 381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83" name="צורה חופשית 382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84" name="צורה חופשית 383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85" name="צורה חופשית 384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86" name="צורה חופשית 385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87" name="צורה חופשית 386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88" name="צורה חופשית 387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89" name="צורה חופשית 388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1" anchor="b">
            <a:noAutofit/>
          </a:bodyPr>
          <a:lstStyle>
            <a:lvl1pPr algn="r" rtl="1">
              <a:defRPr sz="3200" b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he-IL" dirty="0"/>
          </a:p>
        </p:txBody>
      </p:sp>
      <p:sp>
        <p:nvSpPr>
          <p:cNvPr id="3" name="מציין מיקום של תמונה 2" descr="מציין מיקום ריק להוספת תמונה. לחץ על מציין המיקום ובחר את התמונה שברצונך להוסיף."/>
          <p:cNvSpPr>
            <a:spLocks noGrp="1"/>
          </p:cNvSpPr>
          <p:nvPr>
            <p:ph type="pic" idx="1"/>
          </p:nvPr>
        </p:nvSpPr>
        <p:spPr>
          <a:xfrm>
            <a:off x="4640150" y="1884311"/>
            <a:ext cx="5669280" cy="4041648"/>
          </a:xfrm>
          <a:solidFill>
            <a:schemeClr val="bg1"/>
          </a:solidFill>
        </p:spPr>
        <p:txBody>
          <a:bodyPr tIns="914400" rtlCol="1">
            <a:normAutofit/>
          </a:bodyPr>
          <a:lstStyle>
            <a:lvl1pPr marL="0" indent="0" algn="ctr" rtl="1">
              <a:buNone/>
              <a:defRPr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2800"/>
            </a:lvl2pPr>
            <a:lvl3pPr marL="914400" indent="0" algn="r" rtl="1">
              <a:buNone/>
              <a:defRPr sz="2400"/>
            </a:lvl3pPr>
            <a:lvl4pPr marL="1371600" indent="0" algn="r" rtl="1">
              <a:buNone/>
              <a:defRPr sz="2000"/>
            </a:lvl4pPr>
            <a:lvl5pPr marL="1828800" indent="0" algn="r" rtl="1">
              <a:buNone/>
              <a:defRPr sz="2000"/>
            </a:lvl5pPr>
            <a:lvl6pPr marL="2286000" indent="0" algn="r" rtl="1">
              <a:buNone/>
              <a:defRPr sz="2000"/>
            </a:lvl6pPr>
            <a:lvl7pPr marL="2743200" indent="0" algn="r" rtl="1">
              <a:buNone/>
              <a:defRPr sz="2000"/>
            </a:lvl7pPr>
            <a:lvl8pPr marL="3200400" indent="0" algn="r" rtl="1">
              <a:buNone/>
              <a:defRPr sz="2000"/>
            </a:lvl8pPr>
            <a:lvl9pPr marL="3657600" indent="0" algn="r" rtl="1">
              <a:buNone/>
              <a:defRPr sz="2000"/>
            </a:lvl9pPr>
          </a:lstStyle>
          <a:p>
            <a:pPr rtl="1"/>
            <a:r>
              <a:rPr lang="he-IL"/>
              <a:t>לחץ על הסמל כדי להוסיף תמונה</a:t>
            </a:r>
            <a:endParaRPr lang="he-IL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1471174" y="3411748"/>
            <a:ext cx="2743200" cy="2743200"/>
          </a:xfrm>
        </p:spPr>
        <p:txBody>
          <a:bodyPr rtlCol="1" anchor="b">
            <a:normAutofit/>
          </a:bodyPr>
          <a:lstStyle>
            <a:lvl1pPr marL="0" indent="0" algn="r" rtl="1">
              <a:spcBef>
                <a:spcPts val="1200"/>
              </a:spcBef>
              <a:buNone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B582FC4-791A-40B7-8D17-E7EE3F2812E8}" type="datetime8">
              <a:rPr lang="he-IL" smtClean="0"/>
              <a:pPr/>
              <a:t>11 מרץ 20</a:t>
            </a:fld>
            <a:endParaRPr lang="he-IL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 rtlCol="1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25BA54BD-C84D-46CE-8B72-31BFB26ABA43}" type="slidenum">
              <a:rPr lang="he-IL" smtClean="0"/>
              <a:pPr/>
              <a:t>‹#›</a:t>
            </a:fld>
            <a:endParaRPr lang="he-IL" dirty="0"/>
          </a:p>
        </p:txBody>
      </p:sp>
      <p:grpSp>
        <p:nvGrpSpPr>
          <p:cNvPr id="311" name="מסגרת" descr="גרפיקת תיבה"/>
          <p:cNvGrpSpPr/>
          <p:nvPr userDrawn="1"/>
        </p:nvGrpSpPr>
        <p:grpSpPr bwMode="invGray">
          <a:xfrm>
            <a:off x="4341812" y="1630821"/>
            <a:ext cx="6291028" cy="4575885"/>
            <a:chOff x="4417839" y="1630821"/>
            <a:chExt cx="6291028" cy="4575885"/>
          </a:xfrm>
        </p:grpSpPr>
        <p:grpSp>
          <p:nvGrpSpPr>
            <p:cNvPr id="312" name="קבוצה 311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464" name="קבוצה 463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540" name="צורה חופשית 53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41" name="צורה חופשית 54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42" name="צורה חופשית 54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43" name="צורה חופשית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44" name="צורה חופשית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45" name="צורה חופשית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46" name="צורה חופשית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47" name="צורה חופשית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48" name="צורה חופשית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49" name="צורה חופשית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50" name="צורה חופשית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51" name="צורה חופשית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52" name="צורה חופשית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53" name="צורה חופשית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54" name="צורה חופשית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55" name="צורה חופשית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56" name="צורה חופשית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57" name="צורה חופשית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58" name="צורה חופשית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59" name="צורה חופשית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60" name="צורה חופשית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61" name="צורה חופשית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62" name="צורה חופשית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63" name="צורה חופשית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64" name="צורה חופשית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65" name="צורה חופשית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66" name="צורה חופשית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67" name="צורה חופשית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68" name="צורה חופשית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69" name="צורה חופשית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70" name="צורה חופשית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71" name="צורה חופשית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72" name="צורה חופשית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73" name="צורה חופשית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74" name="צורה חופשית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75" name="צורה חופשית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76" name="צורה חופשית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77" name="צורה חופשית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78" name="צורה חופשית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79" name="צורה חופשית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80" name="צורה חופשית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81" name="צורה חופשית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82" name="צורה חופשית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83" name="צורה חופשית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84" name="צורה חופשית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85" name="צורה חופשית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86" name="צורה חופשית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87" name="צורה חופשית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88" name="צורה חופשית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89" name="צורה חופשית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90" name="צורה חופשית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91" name="צורה חופשית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92" name="צורה חופשית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93" name="צורה חופשית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94" name="צורה חופשית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95" name="צורה חופשית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96" name="צורה חופשית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97" name="צורה חופשית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98" name="צורה חופשית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99" name="צורה חופשית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600" name="צורה חופשית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601" name="צורה חופשית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602" name="צורה חופשית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603" name="צורה חופשית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604" name="צורה חופשית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605" name="צורה חופשית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606" name="צורה חופשית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607" name="צורה חופשית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608" name="צורה חופשית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609" name="צורה חופשית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610" name="צורה חופשית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611" name="צורה חופשית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612" name="צורה חופשית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613" name="צורה חופשית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grpSp>
            <p:nvGrpSpPr>
              <p:cNvPr id="465" name="קבוצה 464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466" name="צורה חופשית 465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67" name="צורה חופשית 466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68" name="צורה חופשית 467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69" name="צורה חופשית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70" name="צורה חופשית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71" name="צורה חופשית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72" name="צורה חופשית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73" name="צורה חופשית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74" name="צורה חופשית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75" name="צורה חופשית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76" name="צורה חופשית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77" name="צורה חופשית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78" name="צורה חופשית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79" name="צורה חופשית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80" name="צורה חופשית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81" name="צורה חופשית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82" name="צורה חופשית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83" name="צורה חופשית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84" name="צורה חופשית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85" name="צורה חופשית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86" name="צורה חופשית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87" name="צורה חופשית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88" name="צורה חופשית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89" name="צורה חופשית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90" name="צורה חופשית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91" name="צורה חופשית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92" name="צורה חופשית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93" name="צורה חופשית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94" name="צורה חופשית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95" name="צורה חופשית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96" name="צורה חופשית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97" name="צורה חופשית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98" name="צורה חופשית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99" name="צורה חופשית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00" name="צורה חופשית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01" name="צורה חופשית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02" name="צורה חופשית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03" name="צורה חופשית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04" name="צורה חופשית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05" name="צורה חופשית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06" name="צורה חופשית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07" name="צורה חופשית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08" name="צורה חופשית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09" name="צורה חופשית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10" name="צורה חופשית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11" name="צורה חופשית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12" name="צורה חופשית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13" name="צורה חופשית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14" name="צורה חופשית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15" name="צורה חופשית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16" name="צורה חופשית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17" name="צורה חופשית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18" name="צורה חופשית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19" name="צורה חופשית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20" name="צורה חופשית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21" name="צורה חופשית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22" name="צורה חופשית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23" name="צורה חופשית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24" name="צורה חופשית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25" name="צורה חופשית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26" name="צורה חופשית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27" name="צורה חופשית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28" name="צורה חופשית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29" name="צורה חופשית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30" name="צורה חופשית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31" name="צורה חופשית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32" name="צורה חופשית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33" name="צורה חופשית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34" name="צורה חופשית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35" name="צורה חופשית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36" name="צורה חופשית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37" name="צורה חופשית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38" name="צורה חופשית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39" name="צורה חופשית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</p:grpSp>
        <p:grpSp>
          <p:nvGrpSpPr>
            <p:cNvPr id="313" name="קבוצה 312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314" name="קבוצה 313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390" name="צורה חופשית 38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91" name="צורה חופשית 39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92" name="צורה חופשית 39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93" name="צורה חופשית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94" name="צורה חופשית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95" name="צורה חופשית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96" name="צורה חופשית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97" name="צורה חופשית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98" name="צורה חופשית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99" name="צורה חופשית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00" name="צורה חופשית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01" name="צורה חופשית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02" name="צורה חופשית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03" name="צורה חופשית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04" name="צורה חופשית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05" name="צורה חופשית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06" name="צורה חופשית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07" name="צורה חופשית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08" name="צורה חופשית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09" name="צורה חופשית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10" name="צורה חופשית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11" name="צורה חופשית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12" name="צורה חופשית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13" name="צורה חופשית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14" name="צורה חופשית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15" name="צורה חופשית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16" name="צורה חופשית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17" name="צורה חופשית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18" name="צורה חופשית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19" name="צורה חופשית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20" name="צורה חופשית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21" name="צורה חופשית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22" name="צורה חופשית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23" name="צורה חופשית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24" name="צורה חופשית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25" name="צורה חופשית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26" name="צורה חופשית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27" name="צורה חופשית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28" name="צורה חופשית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29" name="צורה חופשית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30" name="צורה חופשית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31" name="צורה חופשית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32" name="צורה חופשית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33" name="צורה חופשית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34" name="צורה חופשית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35" name="צורה חופשית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36" name="צורה חופשית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37" name="צורה חופשית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38" name="צורה חופשית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39" name="צורה חופשית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40" name="צורה חופשית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41" name="צורה חופשית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42" name="צורה חופשית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43" name="צורה חופשית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44" name="צורה חופשית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45" name="צורה חופשית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46" name="צורה חופשית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47" name="צורה חופשית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48" name="צורה חופשית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49" name="צורה חופשית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50" name="צורה חופשית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51" name="צורה חופשית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52" name="צורה חופשית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53" name="צורה חופשית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54" name="צורה חופשית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55" name="צורה חופשית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56" name="צורה חופשית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57" name="צורה חופשית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58" name="צורה חופשית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59" name="צורה חופשית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60" name="צורה חופשית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61" name="צורה חופשית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62" name="צורה חופשית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63" name="צורה חופשית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grpSp>
            <p:nvGrpSpPr>
              <p:cNvPr id="315" name="קבוצה 314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316" name="צורה חופשית 315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17" name="צורה חופשית 316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18" name="צורה חופשית 317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19" name="צורה חופשית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20" name="צורה חופשית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21" name="צורה חופשית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22" name="צורה חופשית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23" name="צורה חופשית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24" name="צורה חופשית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25" name="צורה חופשית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26" name="צורה חופשית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27" name="צורה חופשית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28" name="צורה חופשית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29" name="צורה חופשית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30" name="צורה חופשית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31" name="צורה חופשית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32" name="צורה חופשית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33" name="צורה חופשית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34" name="צורה חופשית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35" name="צורה חופשית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36" name="צורה חופשית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37" name="צורה חופשית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38" name="צורה חופשית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39" name="צורה חופשית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40" name="צורה חופשית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41" name="צורה חופשית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42" name="צורה חופשית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43" name="צורה חופשית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44" name="צורה חופשית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45" name="צורה חופשית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46" name="צורה חופשית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47" name="צורה חופשית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48" name="צורה חופשית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49" name="צורה חופשית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50" name="צורה חופשית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51" name="צורה חופשית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52" name="צורה חופשית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53" name="צורה חופשית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54" name="צורה חופשית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55" name="צורה חופשית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56" name="צורה חופשית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57" name="צורה חופשית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58" name="צורה חופשית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59" name="צורה חופשית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60" name="צורה חופשית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61" name="צורה חופשית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62" name="צורה חופשית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63" name="צורה חופשית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64" name="צורה חופשית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65" name="צורה חופשית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66" name="צורה חופשית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67" name="צורה חופשית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68" name="צורה חופשית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69" name="צורה חופשית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70" name="צורה חופשית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71" name="צורה חופשית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72" name="צורה חופשית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73" name="צורה חופשית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74" name="צורה חופשית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75" name="צורה חופשית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76" name="צורה חופשית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77" name="צורה חופשית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78" name="צורה חופשית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79" name="צורה חופשית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80" name="צורה חופשית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81" name="צורה חופשית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82" name="צורה חופשית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83" name="צורה חופשית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84" name="צורה חופשית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85" name="צורה חופשית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86" name="צורה חופשית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87" name="צורה חופשית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88" name="צורה חופשית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89" name="צורה חופשית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1" anchor="t" anchorCtr="0" compatLnSpc="1">
                  <a:prstTxWarp prst="textNoShape">
                    <a:avLst/>
                  </a:prstTxWarp>
                </a:bodyPr>
                <a:lstStyle/>
                <a:p>
                  <a:pPr rtl="1"/>
                  <a:endParaRPr lang="he-IL" dirty="0">
                    <a:ln>
                      <a:noFill/>
                    </a:ln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1" anchor="b">
            <a:normAutofit/>
          </a:bodyPr>
          <a:lstStyle/>
          <a:p>
            <a:pPr rtl="1"/>
            <a:r>
              <a:rPr lang="he-IL" dirty="0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 rtl="1"/>
            <a:r>
              <a:rPr lang="he-IL" dirty="0"/>
              <a:t>לחץ כדי לערוך סגנונות טקסט של תבנית בסיס</a:t>
            </a:r>
          </a:p>
          <a:p>
            <a:pPr lvl="1" rtl="1"/>
            <a:r>
              <a:rPr lang="he-IL" dirty="0"/>
              <a:t>רמה שניה</a:t>
            </a:r>
          </a:p>
          <a:p>
            <a:pPr lvl="2" rtl="1"/>
            <a:r>
              <a:rPr lang="he-IL" dirty="0"/>
              <a:t>רמה שלישית</a:t>
            </a:r>
          </a:p>
          <a:p>
            <a:pPr lvl="3" rtl="1"/>
            <a:r>
              <a:rPr lang="he-IL" dirty="0"/>
              <a:t>רמה רביעית</a:t>
            </a:r>
          </a:p>
          <a:p>
            <a:pPr lvl="4" rtl="1"/>
            <a:r>
              <a:rPr lang="he-IL" dirty="0"/>
              <a:t>רמה חמישית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4341812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 rtl="1">
              <a:defRPr sz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28940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 rtl="1">
              <a:defRPr sz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265E0B0-8150-49CB-9498-2128986E1356}" type="datetime8">
              <a:rPr lang="he-IL" smtClean="0"/>
              <a:t>11 מרץ 20</a:t>
            </a:fld>
            <a:endParaRPr lang="he-IL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1522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 rtl="1">
              <a:defRPr sz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25BA54BD-C84D-46CE-8B72-31BFB26ABA43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74320" indent="-274320" algn="r" defTabSz="914400" rtl="1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576072" indent="-274320" algn="r" defTabSz="914400" rtl="1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804672" indent="-228600" algn="r" defTabSz="914400" rtl="1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033272" indent="-228600" algn="r" defTabSz="914400" rtl="1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261872" indent="-228600" algn="r" defTabSz="914400" rtl="1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1490472" indent="-228600" algn="r" defTabSz="914400" rtl="1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r" defTabSz="914400" rtl="1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r" defTabSz="914400" rtl="1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r" defTabSz="914400" rtl="1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lignux.com/instalar-league-of-legends-en-debian-y-derivados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2.emf"/><Relationship Id="rId4" Type="http://schemas.openxmlformats.org/officeDocument/2006/relationships/package" Target="../embeddings/Microsoft_Word_Document2.docx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na.leagueoflegends.com/en_U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morde\OneDrive\&#1513;&#1493;&#1500;&#1495;&#1503;%20&#1492;&#1506;&#1489;&#1493;&#1491;&#1492;\League%20of%20legends.docx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C:\Users\morde\OneDrive\&#1513;&#1493;&#1500;&#1495;&#1503;%20&#1492;&#1506;&#1489;&#1493;&#1491;&#1492;\&#1506;&#1509;%20&#1502;&#1506;&#1512;&#1499;&#1514;%20LOL.doc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refox" TargetMode="External"/><Relationship Id="rId3" Type="http://schemas.openxmlformats.org/officeDocument/2006/relationships/hyperlink" Target="https://en.wikipedia.org/wiki/App_Runtime_for_Chrome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n.wikipedia.org/wiki/Internet_Explorer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s://creativecommons.org/licenses/by-sa/3.0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522413" y="548680"/>
            <a:ext cx="9144000" cy="1066800"/>
          </a:xfrm>
        </p:spPr>
        <p:txBody>
          <a:bodyPr rtlCol="1"/>
          <a:lstStyle/>
          <a:p>
            <a:pPr algn="ctr" rtl="1"/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מסמך </a:t>
            </a: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STR</a:t>
            </a:r>
            <a:endParaRPr lang="he-IL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522413" y="4869160"/>
            <a:ext cx="9143999" cy="1066800"/>
          </a:xfrm>
        </p:spPr>
        <p:txBody>
          <a:bodyPr rtlCol="1">
            <a:normAutofit fontScale="92500" lnSpcReduction="20000"/>
          </a:bodyPr>
          <a:lstStyle/>
          <a:p>
            <a:pPr algn="r" rtl="1"/>
            <a:r>
              <a:rPr lang="he-IL" sz="1800" dirty="0">
                <a:latin typeface="David" panose="020E0502060401010101" pitchFamily="34" charset="-79"/>
                <a:cs typeface="David" panose="020E0502060401010101" pitchFamily="34" charset="-79"/>
              </a:rPr>
              <a:t>מוגש על ידי:</a:t>
            </a:r>
          </a:p>
          <a:p>
            <a:pPr algn="r" rtl="1"/>
            <a:endParaRPr lang="he-IL" sz="18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r" rtl="1"/>
            <a:r>
              <a:rPr lang="he-IL" sz="1800" dirty="0">
                <a:latin typeface="David" panose="020E0502060401010101" pitchFamily="34" charset="-79"/>
                <a:cs typeface="David" panose="020E0502060401010101" pitchFamily="34" charset="-79"/>
              </a:rPr>
              <a:t>מרדכי קילקר                                                                                                אבי מדינה</a:t>
            </a:r>
          </a:p>
          <a:p>
            <a:pPr algn="r" rtl="1"/>
            <a:endParaRPr lang="he-IL" sz="18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r" rtl="1"/>
            <a:r>
              <a:rPr lang="he-IL" sz="1800" dirty="0">
                <a:latin typeface="David" panose="020E0502060401010101" pitchFamily="34" charset="-79"/>
                <a:cs typeface="David" panose="020E0502060401010101" pitchFamily="34" charset="-79"/>
              </a:rPr>
              <a:t>ליאור </a:t>
            </a:r>
            <a:r>
              <a:rPr lang="he-IL" sz="1800" dirty="0" err="1">
                <a:latin typeface="David" panose="020E0502060401010101" pitchFamily="34" charset="-79"/>
                <a:cs typeface="David" panose="020E0502060401010101" pitchFamily="34" charset="-79"/>
              </a:rPr>
              <a:t>דלמאר</a:t>
            </a:r>
            <a:r>
              <a:rPr lang="he-IL" sz="1800" dirty="0">
                <a:latin typeface="David" panose="020E0502060401010101" pitchFamily="34" charset="-79"/>
                <a:cs typeface="David" panose="020E0502060401010101" pitchFamily="34" charset="-79"/>
              </a:rPr>
              <a:t>                                                                                                אביב דוידוב</a:t>
            </a:r>
          </a:p>
        </p:txBody>
      </p:sp>
      <p:pic>
        <p:nvPicPr>
          <p:cNvPr id="14" name="תמונה 13">
            <a:extLst>
              <a:ext uri="{FF2B5EF4-FFF2-40B4-BE49-F238E27FC236}">
                <a16:creationId xmlns="" xmlns:a16="http://schemas.microsoft.com/office/drawing/2014/main" id="{D1EBA425-C271-4FE4-847F-3B669A422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358108" y="1874168"/>
            <a:ext cx="5472608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תיבת טקסט 4">
            <a:extLst>
              <a:ext uri="{FF2B5EF4-FFF2-40B4-BE49-F238E27FC236}">
                <a16:creationId xmlns="" xmlns:a16="http://schemas.microsoft.com/office/drawing/2014/main" id="{7B0DC3BF-59F5-49F8-B333-5DADF9B415C1}"/>
              </a:ext>
            </a:extLst>
          </p:cNvPr>
          <p:cNvSpPr txBox="1"/>
          <p:nvPr/>
        </p:nvSpPr>
        <p:spPr>
          <a:xfrm>
            <a:off x="1053852" y="620688"/>
            <a:ext cx="9577064" cy="8610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90000"/>
              </a:lnSpc>
            </a:pPr>
            <a:r>
              <a:rPr lang="he-IL" sz="5400" dirty="0">
                <a:latin typeface="David" panose="020E0502060401010101" pitchFamily="34" charset="-79"/>
                <a:cs typeface="David" panose="020E0502060401010101" pitchFamily="34" charset="-79"/>
              </a:rPr>
              <a:t>דיאגרמה של טסט על פי סטטוס</a:t>
            </a: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2" y="1916832"/>
            <a:ext cx="10297144" cy="468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694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תיבת טקסט 4">
            <a:extLst>
              <a:ext uri="{FF2B5EF4-FFF2-40B4-BE49-F238E27FC236}">
                <a16:creationId xmlns="" xmlns:a16="http://schemas.microsoft.com/office/drawing/2014/main" id="{FAD076D7-5A0C-4AF5-BF71-D573F57236D2}"/>
              </a:ext>
            </a:extLst>
          </p:cNvPr>
          <p:cNvSpPr txBox="1"/>
          <p:nvPr/>
        </p:nvSpPr>
        <p:spPr>
          <a:xfrm>
            <a:off x="3502124" y="620688"/>
            <a:ext cx="7128792" cy="8610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90000"/>
              </a:lnSpc>
            </a:pPr>
            <a:r>
              <a:rPr lang="he-IL" sz="5400" dirty="0">
                <a:latin typeface="David" panose="020E0502060401010101" pitchFamily="34" charset="-79"/>
                <a:cs typeface="David" panose="020E0502060401010101" pitchFamily="34" charset="-79"/>
              </a:rPr>
              <a:t>דיאגרמה של חומרת תקלות</a:t>
            </a:r>
          </a:p>
        </p:txBody>
      </p:sp>
      <p:graphicFrame>
        <p:nvGraphicFramePr>
          <p:cNvPr id="9" name="תרשים 8"/>
          <p:cNvGraphicFramePr/>
          <p:nvPr>
            <p:extLst>
              <p:ext uri="{D42A27DB-BD31-4B8C-83A1-F6EECF244321}">
                <p14:modId xmlns:p14="http://schemas.microsoft.com/office/powerpoint/2010/main" val="2459681832"/>
              </p:ext>
            </p:extLst>
          </p:nvPr>
        </p:nvGraphicFramePr>
        <p:xfrm>
          <a:off x="2031471" y="1628800"/>
          <a:ext cx="8125883" cy="4508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348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9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תיבת טקסט 4">
            <a:extLst>
              <a:ext uri="{FF2B5EF4-FFF2-40B4-BE49-F238E27FC236}">
                <a16:creationId xmlns="" xmlns:a16="http://schemas.microsoft.com/office/drawing/2014/main" id="{A37676FF-B1B3-4854-8A5A-65BE634D8F76}"/>
              </a:ext>
            </a:extLst>
          </p:cNvPr>
          <p:cNvSpPr txBox="1"/>
          <p:nvPr/>
        </p:nvSpPr>
        <p:spPr>
          <a:xfrm>
            <a:off x="8542684" y="620688"/>
            <a:ext cx="2088232" cy="8610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90000"/>
              </a:lnSpc>
            </a:pPr>
            <a:r>
              <a:rPr lang="he-IL" sz="5400" dirty="0">
                <a:latin typeface="David" panose="020E0502060401010101" pitchFamily="34" charset="-79"/>
                <a:cs typeface="David" panose="020E0502060401010101" pitchFamily="34" charset="-79"/>
              </a:rPr>
              <a:t>תקלות</a:t>
            </a:r>
          </a:p>
        </p:txBody>
      </p:sp>
      <p:pic>
        <p:nvPicPr>
          <p:cNvPr id="3074" name="Picture 2" descr="תוצאת תמונה עבור bugs in testing funny">
            <a:extLst>
              <a:ext uri="{FF2B5EF4-FFF2-40B4-BE49-F238E27FC236}">
                <a16:creationId xmlns="" xmlns:a16="http://schemas.microsoft.com/office/drawing/2014/main" id="{F6798319-589F-4819-963D-C80DE09BC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1700808"/>
            <a:ext cx="11161240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44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תיבת טקסט 4">
            <a:extLst>
              <a:ext uri="{FF2B5EF4-FFF2-40B4-BE49-F238E27FC236}">
                <a16:creationId xmlns="" xmlns:a16="http://schemas.microsoft.com/office/drawing/2014/main" id="{5AAE88CF-2D6E-4DF9-BF26-FD7FB09CC9B5}"/>
              </a:ext>
            </a:extLst>
          </p:cNvPr>
          <p:cNvSpPr txBox="1"/>
          <p:nvPr/>
        </p:nvSpPr>
        <p:spPr>
          <a:xfrm>
            <a:off x="5518348" y="620688"/>
            <a:ext cx="5112568" cy="8610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90000"/>
              </a:lnSpc>
            </a:pPr>
            <a:r>
              <a:rPr lang="he-IL" sz="5400" dirty="0">
                <a:latin typeface="David" panose="020E0502060401010101" pitchFamily="34" charset="-79"/>
                <a:cs typeface="David" panose="020E0502060401010101" pitchFamily="34" charset="-79"/>
              </a:rPr>
              <a:t>באג של </a:t>
            </a:r>
            <a:r>
              <a:rPr lang="he-IL" sz="5400" dirty="0" err="1">
                <a:latin typeface="David" panose="020E0502060401010101" pitchFamily="34" charset="-79"/>
                <a:cs typeface="David" panose="020E0502060401010101" pitchFamily="34" charset="-79"/>
              </a:rPr>
              <a:t>אולטימייט</a:t>
            </a:r>
            <a:r>
              <a:rPr lang="he-IL" sz="5400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</a:p>
        </p:txBody>
      </p:sp>
      <p:pic>
        <p:nvPicPr>
          <p:cNvPr id="1027" name="תמונה 1">
            <a:extLst>
              <a:ext uri="{FF2B5EF4-FFF2-40B4-BE49-F238E27FC236}">
                <a16:creationId xmlns="" xmlns:a16="http://schemas.microsoft.com/office/drawing/2014/main" id="{EC3B76EC-8C35-466B-BCF7-E1A6CC75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9" y="1916832"/>
            <a:ext cx="10607125" cy="4559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01924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תיבת טקסט 4">
            <a:extLst>
              <a:ext uri="{FF2B5EF4-FFF2-40B4-BE49-F238E27FC236}">
                <a16:creationId xmlns="" xmlns:a16="http://schemas.microsoft.com/office/drawing/2014/main" id="{DF86230C-539D-4F21-97C5-69B610C1E886}"/>
              </a:ext>
            </a:extLst>
          </p:cNvPr>
          <p:cNvSpPr txBox="1"/>
          <p:nvPr/>
        </p:nvSpPr>
        <p:spPr>
          <a:xfrm>
            <a:off x="7102524" y="620688"/>
            <a:ext cx="3528392" cy="8610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90000"/>
              </a:lnSpc>
            </a:pPr>
            <a:r>
              <a:rPr lang="he-IL" sz="5400" dirty="0">
                <a:latin typeface="David" panose="020E0502060401010101" pitchFamily="34" charset="-79"/>
                <a:cs typeface="David" panose="020E0502060401010101" pitchFamily="34" charset="-79"/>
              </a:rPr>
              <a:t>באג של איות</a:t>
            </a:r>
          </a:p>
        </p:txBody>
      </p:sp>
      <p:graphicFrame>
        <p:nvGraphicFramePr>
          <p:cNvPr id="7" name="אובייקט 6">
            <a:extLst>
              <a:ext uri="{FF2B5EF4-FFF2-40B4-BE49-F238E27FC236}">
                <a16:creationId xmlns="" xmlns:a16="http://schemas.microsoft.com/office/drawing/2014/main" id="{C8228395-D935-469E-A45B-3DAE300C93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7641385"/>
              </p:ext>
            </p:extLst>
          </p:nvPr>
        </p:nvGraphicFramePr>
        <p:xfrm>
          <a:off x="405780" y="1772816"/>
          <a:ext cx="11377264" cy="4779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Document" r:id="rId4" imgW="10505177" imgH="5909121" progId="Word.Document.12">
                  <p:embed/>
                </p:oleObj>
              </mc:Choice>
              <mc:Fallback>
                <p:oleObj name="Document" r:id="rId4" imgW="10505177" imgH="590912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5780" y="1772816"/>
                        <a:ext cx="11377264" cy="47794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07606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תיבת טקסט 4">
            <a:extLst>
              <a:ext uri="{FF2B5EF4-FFF2-40B4-BE49-F238E27FC236}">
                <a16:creationId xmlns="" xmlns:a16="http://schemas.microsoft.com/office/drawing/2014/main" id="{05208359-0C08-4FA4-9027-0039B2E324D3}"/>
              </a:ext>
            </a:extLst>
          </p:cNvPr>
          <p:cNvSpPr txBox="1"/>
          <p:nvPr/>
        </p:nvSpPr>
        <p:spPr>
          <a:xfrm>
            <a:off x="2422004" y="620688"/>
            <a:ext cx="8208912" cy="8610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90000"/>
              </a:lnSpc>
            </a:pPr>
            <a:r>
              <a:rPr lang="he-IL" sz="5400" dirty="0">
                <a:latin typeface="David" panose="020E0502060401010101" pitchFamily="34" charset="-79"/>
                <a:cs typeface="David" panose="020E0502060401010101" pitchFamily="34" charset="-79"/>
              </a:rPr>
              <a:t>היסטוריית משחק ותפריט חלקי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="" xmlns:a16="http://schemas.microsoft.com/office/drawing/2014/main" id="{CE621E8E-437E-4005-95FF-A00C84F4B83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72" y="1700808"/>
            <a:ext cx="11521280" cy="4900116"/>
          </a:xfrm>
          <a:prstGeom prst="rect">
            <a:avLst/>
          </a:prstGeom>
        </p:spPr>
      </p:pic>
      <p:sp>
        <p:nvSpPr>
          <p:cNvPr id="10" name="אליפסה 9">
            <a:extLst>
              <a:ext uri="{FF2B5EF4-FFF2-40B4-BE49-F238E27FC236}">
                <a16:creationId xmlns="" xmlns:a16="http://schemas.microsoft.com/office/drawing/2014/main" id="{4040B16C-217A-42B7-9657-6E3C3EE4A8C1}"/>
              </a:ext>
            </a:extLst>
          </p:cNvPr>
          <p:cNvSpPr/>
          <p:nvPr/>
        </p:nvSpPr>
        <p:spPr>
          <a:xfrm>
            <a:off x="2133972" y="2534791"/>
            <a:ext cx="2808312" cy="1398265"/>
          </a:xfrm>
          <a:prstGeom prst="ellipse">
            <a:avLst/>
          </a:prstGeom>
          <a:noFill/>
          <a:ln w="952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928471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4" y="1772816"/>
            <a:ext cx="11233248" cy="4860540"/>
          </a:xfrm>
          <a:prstGeom prst="rect">
            <a:avLst/>
          </a:prstGeom>
        </p:spPr>
      </p:pic>
      <p:sp>
        <p:nvSpPr>
          <p:cNvPr id="6" name="תיבת טקסט 4">
            <a:extLst>
              <a:ext uri="{FF2B5EF4-FFF2-40B4-BE49-F238E27FC236}">
                <a16:creationId xmlns="" xmlns:a16="http://schemas.microsoft.com/office/drawing/2014/main" id="{5AAE88CF-2D6E-4DF9-BF26-FD7FB09CC9B5}"/>
              </a:ext>
            </a:extLst>
          </p:cNvPr>
          <p:cNvSpPr txBox="1"/>
          <p:nvPr/>
        </p:nvSpPr>
        <p:spPr>
          <a:xfrm>
            <a:off x="1053852" y="620688"/>
            <a:ext cx="9577064" cy="8610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90000"/>
              </a:lnSpc>
            </a:pPr>
            <a:r>
              <a:rPr lang="he-IL" sz="5400" dirty="0">
                <a:latin typeface="David" panose="020E0502060401010101" pitchFamily="34" charset="-79"/>
                <a:cs typeface="David" panose="020E0502060401010101" pitchFamily="34" charset="-79"/>
              </a:rPr>
              <a:t>באג של </a:t>
            </a:r>
            <a:r>
              <a:rPr lang="en-US" sz="5400" dirty="0" smtClean="0">
                <a:latin typeface="David" panose="020E0502060401010101" pitchFamily="34" charset="-79"/>
                <a:cs typeface="David" panose="020E0502060401010101" pitchFamily="34" charset="-79"/>
              </a:rPr>
              <a:t>Welcome page</a:t>
            </a:r>
            <a:r>
              <a:rPr lang="he-IL" sz="5400" dirty="0" smtClean="0">
                <a:latin typeface="David" panose="020E0502060401010101" pitchFamily="34" charset="-79"/>
                <a:cs typeface="David" panose="020E0502060401010101" pitchFamily="34" charset="-79"/>
              </a:rPr>
              <a:t> ב</a:t>
            </a:r>
            <a:r>
              <a:rPr lang="en-US" sz="5400" dirty="0">
                <a:latin typeface="David" panose="020E0502060401010101" pitchFamily="34" charset="-79"/>
                <a:cs typeface="David" panose="020E0502060401010101" pitchFamily="34" charset="-79"/>
              </a:rPr>
              <a:t> Firefox</a:t>
            </a:r>
            <a:endParaRPr lang="he-IL" sz="54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2383532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תיבת טקסט 4">
            <a:extLst>
              <a:ext uri="{FF2B5EF4-FFF2-40B4-BE49-F238E27FC236}">
                <a16:creationId xmlns="" xmlns:a16="http://schemas.microsoft.com/office/drawing/2014/main" id="{14C69943-A04C-4780-AB53-7F5464769502}"/>
              </a:ext>
            </a:extLst>
          </p:cNvPr>
          <p:cNvSpPr txBox="1"/>
          <p:nvPr/>
        </p:nvSpPr>
        <p:spPr>
          <a:xfrm>
            <a:off x="8254652" y="620688"/>
            <a:ext cx="2376264" cy="8610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90000"/>
              </a:lnSpc>
            </a:pPr>
            <a:r>
              <a:rPr lang="he-IL" sz="5400" dirty="0">
                <a:latin typeface="David" panose="020E0502060401010101" pitchFamily="34" charset="-79"/>
                <a:cs typeface="David" panose="020E0502060401010101" pitchFamily="34" charset="-79"/>
              </a:rPr>
              <a:t>מסקנות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7828" y="1772816"/>
            <a:ext cx="9649072" cy="232063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 smtClean="0">
                <a:latin typeface="David" panose="020E0502060401010101" pitchFamily="34" charset="-79"/>
                <a:cs typeface="David" panose="020E0502060401010101" pitchFamily="34" charset="-79"/>
              </a:rPr>
              <a:t>-</a:t>
            </a:r>
            <a:r>
              <a:rPr lang="he-IL" sz="3200" dirty="0" smtClean="0">
                <a:latin typeface="David" panose="020E0502060401010101" pitchFamily="34" charset="-79"/>
                <a:cs typeface="David" panose="020E0502060401010101" pitchFamily="34" charset="-79"/>
              </a:rPr>
              <a:t>   מפתחי האתר הינם מפתחים ברמה גבוהה ביותר.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he-IL" sz="3200" dirty="0" smtClean="0">
                <a:latin typeface="David" panose="020E0502060401010101" pitchFamily="34" charset="-79"/>
                <a:cs typeface="David" panose="020E0502060401010101" pitchFamily="34" charset="-79"/>
              </a:rPr>
              <a:t>אתר עם חווית משתמש ברמה גבוהה ביותר.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he-IL" sz="3200" dirty="0" smtClean="0">
                <a:latin typeface="David" panose="020E0502060401010101" pitchFamily="34" charset="-79"/>
                <a:cs typeface="David" panose="020E0502060401010101" pitchFamily="34" charset="-79"/>
              </a:rPr>
              <a:t>אתר עם המון אינפורמציה חזותית אשר הבנתה קלה ומהירה.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he-IL" sz="3200" dirty="0" smtClean="0">
                <a:latin typeface="David" panose="020E0502060401010101" pitchFamily="34" charset="-79"/>
                <a:cs typeface="David" panose="020E0502060401010101" pitchFamily="34" charset="-79"/>
              </a:rPr>
              <a:t>אתר זה הינו אתר בעל כמות בגים מינורית ביותר.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he-IL" sz="3200" dirty="0" smtClean="0">
                <a:latin typeface="David" panose="020E0502060401010101" pitchFamily="34" charset="-79"/>
                <a:cs typeface="David" panose="020E0502060401010101" pitchFamily="34" charset="-79"/>
              </a:rPr>
              <a:t>חוסר יכולת תיקון בגים מינורית (ירידה לפרטים).</a:t>
            </a: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4293096"/>
            <a:ext cx="2870002" cy="244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1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="" xmlns:a16="http://schemas.microsoft.com/office/drawing/2014/main" id="{270F6456-77E4-410B-9176-EA4A5E307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e-IL" sz="5400" dirty="0">
                <a:latin typeface="David" panose="020E0502060401010101" pitchFamily="34" charset="-79"/>
                <a:cs typeface="David" panose="020E0502060401010101" pitchFamily="34" charset="-79"/>
              </a:rPr>
              <a:t>רקע על האתר הנבדק והמשחק</a:t>
            </a:r>
          </a:p>
        </p:txBody>
      </p:sp>
      <p:sp>
        <p:nvSpPr>
          <p:cNvPr id="5" name="מלבן 4">
            <a:extLst>
              <a:ext uri="{FF2B5EF4-FFF2-40B4-BE49-F238E27FC236}">
                <a16:creationId xmlns="" xmlns:a16="http://schemas.microsoft.com/office/drawing/2014/main" id="{BACAC6B6-630C-475E-82FB-13D5733DEE5B}"/>
              </a:ext>
            </a:extLst>
          </p:cNvPr>
          <p:cNvSpPr/>
          <p:nvPr/>
        </p:nvSpPr>
        <p:spPr>
          <a:xfrm>
            <a:off x="1211001" y="2090172"/>
            <a:ext cx="976682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David" panose="020E0502060401010101" pitchFamily="34" charset="-79"/>
                <a:cs typeface="David" panose="020E0502060401010101" pitchFamily="34" charset="-79"/>
              </a:rPr>
              <a:t>League of Legends </a:t>
            </a:r>
            <a:r>
              <a:rPr lang="he-IL" sz="3600" dirty="0">
                <a:latin typeface="David" panose="020E0502060401010101" pitchFamily="34" charset="-79"/>
                <a:cs typeface="David" panose="020E0502060401010101" pitchFamily="34" charset="-79"/>
              </a:rPr>
              <a:t> נקרא גם בקיצור </a:t>
            </a:r>
            <a:r>
              <a:rPr lang="en-US" sz="3600" dirty="0" err="1">
                <a:latin typeface="David" panose="020E0502060401010101" pitchFamily="34" charset="-79"/>
                <a:cs typeface="David" panose="020E0502060401010101" pitchFamily="34" charset="-79"/>
              </a:rPr>
              <a:t>LoL</a:t>
            </a:r>
            <a:r>
              <a:rPr lang="en-US" sz="3600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he-IL" sz="3600" dirty="0">
                <a:latin typeface="David" panose="020E0502060401010101" pitchFamily="34" charset="-79"/>
                <a:cs typeface="David" panose="020E0502060401010101" pitchFamily="34" charset="-79"/>
              </a:rPr>
              <a:t> הוא משחק "זירת קרב מרובת משתתפים" שיצא לאור ב-27 באוקטובר 2009 על ידי חברת </a:t>
            </a:r>
            <a:r>
              <a:rPr lang="en-US" sz="3600" dirty="0">
                <a:latin typeface="David" panose="020E0502060401010101" pitchFamily="34" charset="-79"/>
                <a:cs typeface="David" panose="020E0502060401010101" pitchFamily="34" charset="-79"/>
              </a:rPr>
              <a:t>Riot Games</a:t>
            </a:r>
            <a:r>
              <a:rPr lang="he-IL" sz="3600" dirty="0">
                <a:latin typeface="David" panose="020E0502060401010101" pitchFamily="34" charset="-79"/>
                <a:cs typeface="David" panose="020E0502060401010101" pitchFamily="34" charset="-79"/>
              </a:rPr>
              <a:t>. </a:t>
            </a:r>
          </a:p>
          <a:p>
            <a:r>
              <a:rPr lang="he-IL" sz="3600" dirty="0">
                <a:latin typeface="David" panose="020E0502060401010101" pitchFamily="34" charset="-79"/>
                <a:cs typeface="David" panose="020E0502060401010101" pitchFamily="34" charset="-79"/>
              </a:rPr>
              <a:t>המשחק צבר פופולריות רבה מאז יציאתו וביולי 2012 הפך למשחק המחשב המשוחק ביותר בעולם.</a:t>
            </a:r>
          </a:p>
        </p:txBody>
      </p:sp>
    </p:spTree>
    <p:extLst>
      <p:ext uri="{BB962C8B-B14F-4D97-AF65-F5344CB8AC3E}">
        <p14:creationId xmlns:p14="http://schemas.microsoft.com/office/powerpoint/2010/main" val="328677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כותרת 12"/>
          <p:cNvSpPr>
            <a:spLocks noGrp="1"/>
          </p:cNvSpPr>
          <p:nvPr>
            <p:ph type="title"/>
          </p:nvPr>
        </p:nvSpPr>
        <p:spPr/>
        <p:txBody>
          <a:bodyPr rtlCol="1">
            <a:normAutofit/>
          </a:bodyPr>
          <a:lstStyle/>
          <a:p>
            <a:pPr algn="r" rtl="1"/>
            <a:r>
              <a:rPr lang="he-IL" sz="5400" dirty="0">
                <a:latin typeface="David" panose="020E0502060401010101" pitchFamily="34" charset="-79"/>
                <a:cs typeface="David" panose="020E0502060401010101" pitchFamily="34" charset="-79"/>
              </a:rPr>
              <a:t>תיאור האתר הנבדק</a:t>
            </a:r>
          </a:p>
        </p:txBody>
      </p:sp>
      <p:sp>
        <p:nvSpPr>
          <p:cNvPr id="14" name="מציין מיקום תוכן 13"/>
          <p:cNvSpPr>
            <a:spLocks noGrp="1"/>
          </p:cNvSpPr>
          <p:nvPr>
            <p:ph idx="1"/>
          </p:nvPr>
        </p:nvSpPr>
        <p:spPr>
          <a:xfrm>
            <a:off x="1125860" y="1905000"/>
            <a:ext cx="9540554" cy="4267200"/>
          </a:xfrm>
        </p:spPr>
        <p:txBody>
          <a:bodyPr rtlCol="1"/>
          <a:lstStyle/>
          <a:p>
            <a:pPr>
              <a:buFont typeface="Wingdings" panose="05000000000000000000" pitchFamily="2" charset="2"/>
              <a:buChar char="v"/>
            </a:pPr>
            <a:r>
              <a:rPr lang="he-IL" sz="2800" dirty="0">
                <a:latin typeface="David" panose="020E0502060401010101" pitchFamily="34" charset="-79"/>
                <a:cs typeface="David" panose="020E0502060401010101" pitchFamily="34" charset="-79"/>
              </a:rPr>
              <a:t>האתר הנבדק הינו - </a:t>
            </a: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2800" dirty="0" smtClean="0">
                <a:latin typeface="David" panose="020E0502060401010101" pitchFamily="34" charset="-79"/>
                <a:cs typeface="David" panose="020E0502060401010101" pitchFamily="34" charset="-79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play.na.leagueoflegends.com/en_US</a:t>
            </a:r>
            <a:endParaRPr lang="he-IL" sz="28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he-IL" sz="2800" dirty="0">
                <a:latin typeface="David" panose="020E0502060401010101" pitchFamily="34" charset="-79"/>
                <a:cs typeface="David" panose="020E0502060401010101" pitchFamily="34" charset="-79"/>
              </a:rPr>
              <a:t>האתר הנבדק הינו אתר הרשמה ומידע על משחק הרשת </a:t>
            </a: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LOL</a:t>
            </a:r>
            <a:r>
              <a:rPr lang="he-IL" sz="2800" dirty="0">
                <a:latin typeface="David" panose="020E0502060401010101" pitchFamily="34" charset="-79"/>
                <a:cs typeface="David" panose="020E0502060401010101" pitchFamily="34" charset="-79"/>
              </a:rPr>
              <a:t>. 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he-IL" sz="2800" dirty="0">
                <a:latin typeface="David" panose="020E0502060401010101" pitchFamily="34" charset="-79"/>
                <a:cs typeface="David" panose="020E0502060401010101" pitchFamily="34" charset="-79"/>
              </a:rPr>
              <a:t>לאתר יש מגוון של אפשרויות, ובהן: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he-IL" sz="2400" dirty="0">
                <a:latin typeface="David" panose="020E0502060401010101" pitchFamily="34" charset="-79"/>
                <a:cs typeface="David" panose="020E0502060401010101" pitchFamily="34" charset="-79"/>
              </a:rPr>
              <a:t>הרשמה למשחק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he-IL" sz="2400" dirty="0">
                <a:latin typeface="David" panose="020E0502060401010101" pitchFamily="34" charset="-79"/>
                <a:cs typeface="David" panose="020E0502060401010101" pitchFamily="34" charset="-79"/>
              </a:rPr>
              <a:t>הורדת המשחק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he-IL" sz="2400" dirty="0">
                <a:latin typeface="David" panose="020E0502060401010101" pitchFamily="34" charset="-79"/>
                <a:cs typeface="David" panose="020E0502060401010101" pitchFamily="34" charset="-79"/>
              </a:rPr>
              <a:t>מידע על משתמשים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he-IL" sz="2400" dirty="0">
                <a:latin typeface="David" panose="020E0502060401010101" pitchFamily="34" charset="-79"/>
                <a:cs typeface="David" panose="020E0502060401010101" pitchFamily="34" charset="-79"/>
              </a:rPr>
              <a:t>מידע על עדכונים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he-IL" sz="2400" dirty="0">
                <a:latin typeface="David" panose="020E0502060401010101" pitchFamily="34" charset="-79"/>
                <a:cs typeface="David" panose="020E0502060401010101" pitchFamily="34" charset="-79"/>
              </a:rPr>
              <a:t>מידע על גיבורים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he-IL" sz="2400" dirty="0">
                <a:latin typeface="David" panose="020E0502060401010101" pitchFamily="34" charset="-79"/>
                <a:cs typeface="David" panose="020E0502060401010101" pitchFamily="34" charset="-79"/>
              </a:rPr>
              <a:t>ועוד</a:t>
            </a:r>
          </a:p>
          <a:p>
            <a:pPr marL="274320" lvl="1" indent="0">
              <a:buNone/>
            </a:pPr>
            <a:endParaRPr lang="he-IL" dirty="0"/>
          </a:p>
          <a:p>
            <a:pPr lvl="1">
              <a:buFont typeface="Wingdings" panose="05000000000000000000" pitchFamily="2" charset="2"/>
              <a:buChar char="v"/>
            </a:pPr>
            <a:endParaRPr lang="he-IL" dirty="0"/>
          </a:p>
          <a:p>
            <a:pPr lvl="1">
              <a:buFont typeface="Wingdings" panose="05000000000000000000" pitchFamily="2" charset="2"/>
              <a:buChar char="v"/>
            </a:pPr>
            <a:endParaRPr lang="he-IL" dirty="0"/>
          </a:p>
          <a:p>
            <a:pPr lvl="1">
              <a:buFont typeface="Wingdings" panose="05000000000000000000" pitchFamily="2" charset="2"/>
              <a:buChar char="v"/>
            </a:pPr>
            <a:endParaRPr lang="he-IL" dirty="0"/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24" y="3140968"/>
            <a:ext cx="2736304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 rtlCol="1">
            <a:normAutofit/>
          </a:bodyPr>
          <a:lstStyle/>
          <a:p>
            <a:pPr algn="ctr" rtl="1"/>
            <a:r>
              <a:rPr lang="he-IL" sz="5400" dirty="0">
                <a:latin typeface="David" panose="020E0502060401010101" pitchFamily="34" charset="-79"/>
                <a:cs typeface="David" panose="020E0502060401010101" pitchFamily="34" charset="-79"/>
              </a:rPr>
              <a:t>תהליך העבודה?</a:t>
            </a:r>
          </a:p>
        </p:txBody>
      </p:sp>
      <p:sp>
        <p:nvSpPr>
          <p:cNvPr id="5" name="מלבן: פינות מעוגלות 4">
            <a:hlinkClick r:id="rId3" action="ppaction://hlinkfile"/>
            <a:extLst>
              <a:ext uri="{FF2B5EF4-FFF2-40B4-BE49-F238E27FC236}">
                <a16:creationId xmlns="" xmlns:a16="http://schemas.microsoft.com/office/drawing/2014/main" id="{E7FBE17B-5A2E-4BD5-A81D-A45A514EFFAB}"/>
              </a:ext>
            </a:extLst>
          </p:cNvPr>
          <p:cNvSpPr/>
          <p:nvPr/>
        </p:nvSpPr>
        <p:spPr>
          <a:xfrm>
            <a:off x="8182644" y="1916832"/>
            <a:ext cx="2304256" cy="115212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מסמך </a:t>
            </a: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STP</a:t>
            </a:r>
            <a:endParaRPr lang="he-IL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7" name="מלבן: פינות מעוגלות 6">
            <a:extLst>
              <a:ext uri="{FF2B5EF4-FFF2-40B4-BE49-F238E27FC236}">
                <a16:creationId xmlns="" xmlns:a16="http://schemas.microsoft.com/office/drawing/2014/main" id="{85B3D087-07BC-425C-8EF6-E9EC679562D7}"/>
              </a:ext>
            </a:extLst>
          </p:cNvPr>
          <p:cNvSpPr/>
          <p:nvPr/>
        </p:nvSpPr>
        <p:spPr>
          <a:xfrm>
            <a:off x="1812379" y="5157192"/>
            <a:ext cx="2304256" cy="115212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ניתוח התוצאות</a:t>
            </a:r>
          </a:p>
          <a:p>
            <a:pPr algn="ctr"/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ומסקנות</a:t>
            </a:r>
          </a:p>
        </p:txBody>
      </p:sp>
      <p:sp>
        <p:nvSpPr>
          <p:cNvPr id="8" name="מלבן: פינות מעוגלות 7">
            <a:extLst>
              <a:ext uri="{FF2B5EF4-FFF2-40B4-BE49-F238E27FC236}">
                <a16:creationId xmlns="" xmlns:a16="http://schemas.microsoft.com/office/drawing/2014/main" id="{E3220EB7-D6FA-4812-B053-2DC63D8DEE38}"/>
              </a:ext>
            </a:extLst>
          </p:cNvPr>
          <p:cNvSpPr/>
          <p:nvPr/>
        </p:nvSpPr>
        <p:spPr>
          <a:xfrm>
            <a:off x="8182644" y="5157192"/>
            <a:ext cx="2304256" cy="115212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כתיבת עץ מערכת ב</a:t>
            </a: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QC- </a:t>
            </a:r>
            <a:endParaRPr lang="he-IL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9" name="מלבן: פינות מעוגלות 8">
            <a:hlinkClick r:id="rId4" action="ppaction://hlinkfile"/>
            <a:extLst>
              <a:ext uri="{FF2B5EF4-FFF2-40B4-BE49-F238E27FC236}">
                <a16:creationId xmlns="" xmlns:a16="http://schemas.microsoft.com/office/drawing/2014/main" id="{DC26A56B-D772-4287-8C48-D243B6E8D768}"/>
              </a:ext>
            </a:extLst>
          </p:cNvPr>
          <p:cNvSpPr/>
          <p:nvPr/>
        </p:nvSpPr>
        <p:spPr>
          <a:xfrm>
            <a:off x="8182644" y="3535474"/>
            <a:ext cx="2304256" cy="115212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כתיבת עץ מערכת</a:t>
            </a:r>
          </a:p>
        </p:txBody>
      </p:sp>
      <p:sp>
        <p:nvSpPr>
          <p:cNvPr id="10" name="מלבן: פינות מעוגלות 9">
            <a:extLst>
              <a:ext uri="{FF2B5EF4-FFF2-40B4-BE49-F238E27FC236}">
                <a16:creationId xmlns="" xmlns:a16="http://schemas.microsoft.com/office/drawing/2014/main" id="{95E65F32-3078-412A-BE27-F4B6A38ECCD6}"/>
              </a:ext>
            </a:extLst>
          </p:cNvPr>
          <p:cNvSpPr/>
          <p:nvPr/>
        </p:nvSpPr>
        <p:spPr>
          <a:xfrm>
            <a:off x="1793676" y="3535474"/>
            <a:ext cx="2304256" cy="115212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הרצת בדיקות ותיעוד</a:t>
            </a:r>
          </a:p>
        </p:txBody>
      </p:sp>
      <p:sp>
        <p:nvSpPr>
          <p:cNvPr id="11" name="מלבן: פינות מעוגלות 10">
            <a:extLst>
              <a:ext uri="{FF2B5EF4-FFF2-40B4-BE49-F238E27FC236}">
                <a16:creationId xmlns="" xmlns:a16="http://schemas.microsoft.com/office/drawing/2014/main" id="{2E481FDB-0BCF-48B5-A552-4C62055A911C}"/>
              </a:ext>
            </a:extLst>
          </p:cNvPr>
          <p:cNvSpPr/>
          <p:nvPr/>
        </p:nvSpPr>
        <p:spPr>
          <a:xfrm>
            <a:off x="1812379" y="1916832"/>
            <a:ext cx="2304256" cy="115212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כתיבת תסריטי בדיקה ב - </a:t>
            </a: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QC</a:t>
            </a:r>
            <a:endParaRPr lang="he-IL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658073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תיבת טקסט 10">
            <a:extLst>
              <a:ext uri="{FF2B5EF4-FFF2-40B4-BE49-F238E27FC236}">
                <a16:creationId xmlns="" xmlns:a16="http://schemas.microsoft.com/office/drawing/2014/main" id="{E095768F-8B92-439C-B8C0-1AB725CE66CC}"/>
              </a:ext>
            </a:extLst>
          </p:cNvPr>
          <p:cNvSpPr txBox="1"/>
          <p:nvPr/>
        </p:nvSpPr>
        <p:spPr>
          <a:xfrm>
            <a:off x="1053852" y="620688"/>
            <a:ext cx="9577064" cy="8610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90000"/>
              </a:lnSpc>
            </a:pPr>
            <a:r>
              <a:rPr lang="he-IL" sz="5400" dirty="0">
                <a:latin typeface="David" panose="020E0502060401010101" pitchFamily="34" charset="-79"/>
                <a:cs typeface="David" panose="020E0502060401010101" pitchFamily="34" charset="-79"/>
              </a:rPr>
              <a:t>סוגי הבדיקות</a:t>
            </a:r>
          </a:p>
        </p:txBody>
      </p:sp>
      <p:sp>
        <p:nvSpPr>
          <p:cNvPr id="12" name="תיבת טקסט 11">
            <a:extLst>
              <a:ext uri="{FF2B5EF4-FFF2-40B4-BE49-F238E27FC236}">
                <a16:creationId xmlns="" xmlns:a16="http://schemas.microsoft.com/office/drawing/2014/main" id="{850B9D5C-3FC0-4800-94B2-3972D54F9E7C}"/>
              </a:ext>
            </a:extLst>
          </p:cNvPr>
          <p:cNvSpPr txBox="1"/>
          <p:nvPr/>
        </p:nvSpPr>
        <p:spPr>
          <a:xfrm>
            <a:off x="909836" y="1844824"/>
            <a:ext cx="9577064" cy="381489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he-IL" sz="3600" dirty="0">
                <a:latin typeface="David" panose="020E0502060401010101" pitchFamily="34" charset="-79"/>
                <a:cs typeface="David" panose="020E0502060401010101" pitchFamily="34" charset="-79"/>
              </a:rPr>
              <a:t>בדיקות פונקציונליות</a:t>
            </a: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he-IL" sz="2800" dirty="0">
                <a:latin typeface="David" panose="020E0502060401010101" pitchFamily="34" charset="-79"/>
                <a:cs typeface="David" panose="020E0502060401010101" pitchFamily="34" charset="-79"/>
              </a:rPr>
              <a:t>בדיקות </a:t>
            </a: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E2E</a:t>
            </a: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he-IL" sz="2800" dirty="0">
                <a:latin typeface="David" panose="020E0502060401010101" pitchFamily="34" charset="-79"/>
                <a:cs typeface="David" panose="020E0502060401010101" pitchFamily="34" charset="-79"/>
              </a:rPr>
              <a:t>בדיקות </a:t>
            </a: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CRUD</a:t>
            </a:r>
            <a:endParaRPr lang="he-IL" sz="28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he-IL" sz="2800" dirty="0">
                <a:latin typeface="David" panose="020E0502060401010101" pitchFamily="34" charset="-79"/>
                <a:cs typeface="David" panose="020E0502060401010101" pitchFamily="34" charset="-79"/>
              </a:rPr>
              <a:t>בדיקות </a:t>
            </a: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GUI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he-IL" sz="3600" dirty="0">
                <a:latin typeface="David" panose="020E0502060401010101" pitchFamily="34" charset="-79"/>
                <a:cs typeface="David" panose="020E0502060401010101" pitchFamily="34" charset="-79"/>
              </a:rPr>
              <a:t>בדיקות לא פונקציונליות</a:t>
            </a: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he-IL" sz="2800" dirty="0">
                <a:latin typeface="David" panose="020E0502060401010101" pitchFamily="34" charset="-79"/>
                <a:cs typeface="David" panose="020E0502060401010101" pitchFamily="34" charset="-79"/>
              </a:rPr>
              <a:t>בדיקות אבטחה</a:t>
            </a: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he-IL" sz="2800" dirty="0">
                <a:latin typeface="David" panose="020E0502060401010101" pitchFamily="34" charset="-79"/>
                <a:cs typeface="David" panose="020E0502060401010101" pitchFamily="34" charset="-79"/>
              </a:rPr>
              <a:t>בדיקות קישוריות</a:t>
            </a: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he-IL" sz="2800" dirty="0">
                <a:latin typeface="David" panose="020E0502060401010101" pitchFamily="34" charset="-79"/>
                <a:cs typeface="David" panose="020E0502060401010101" pitchFamily="34" charset="-79"/>
              </a:rPr>
              <a:t>בדיקות </a:t>
            </a: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I18N</a:t>
            </a: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he-IL" sz="2800" dirty="0">
                <a:latin typeface="David" panose="020E0502060401010101" pitchFamily="34" charset="-79"/>
                <a:cs typeface="David" panose="020E0502060401010101" pitchFamily="34" charset="-79"/>
              </a:rPr>
              <a:t>בדיקות עומסים</a:t>
            </a:r>
          </a:p>
        </p:txBody>
      </p:sp>
    </p:spTree>
    <p:extLst>
      <p:ext uri="{BB962C8B-B14F-4D97-AF65-F5344CB8AC3E}">
        <p14:creationId xmlns:p14="http://schemas.microsoft.com/office/powerpoint/2010/main" val="22373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תיבת טקסט 4">
            <a:extLst>
              <a:ext uri="{FF2B5EF4-FFF2-40B4-BE49-F238E27FC236}">
                <a16:creationId xmlns="" xmlns:a16="http://schemas.microsoft.com/office/drawing/2014/main" id="{09D1B5A6-E374-4B2C-88DD-6EFF86F213CF}"/>
              </a:ext>
            </a:extLst>
          </p:cNvPr>
          <p:cNvSpPr txBox="1"/>
          <p:nvPr/>
        </p:nvSpPr>
        <p:spPr>
          <a:xfrm>
            <a:off x="1053852" y="620688"/>
            <a:ext cx="9577064" cy="8610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90000"/>
              </a:lnSpc>
            </a:pPr>
            <a:r>
              <a:rPr lang="he-IL" sz="5400" dirty="0">
                <a:latin typeface="David" panose="020E0502060401010101" pitchFamily="34" charset="-79"/>
                <a:cs typeface="David" panose="020E0502060401010101" pitchFamily="34" charset="-79"/>
              </a:rPr>
              <a:t>סביבת הבדיקות</a:t>
            </a:r>
          </a:p>
        </p:txBody>
      </p:sp>
      <p:sp>
        <p:nvSpPr>
          <p:cNvPr id="6" name="מציין מיקום תוכן 13">
            <a:extLst>
              <a:ext uri="{FF2B5EF4-FFF2-40B4-BE49-F238E27FC236}">
                <a16:creationId xmlns="" xmlns:a16="http://schemas.microsoft.com/office/drawing/2014/main" id="{58DCC48B-8D62-4CB9-A46D-92AF8BBEE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5860" y="1905000"/>
            <a:ext cx="9540554" cy="4267200"/>
          </a:xfrm>
        </p:spPr>
        <p:txBody>
          <a:bodyPr rtlCol="1"/>
          <a:lstStyle/>
          <a:p>
            <a:pPr marL="0" indent="0">
              <a:buNone/>
            </a:pPr>
            <a:r>
              <a:rPr lang="he-IL" sz="2800" dirty="0">
                <a:latin typeface="David" panose="020E0502060401010101" pitchFamily="34" charset="-79"/>
                <a:cs typeface="David" panose="020E0502060401010101" pitchFamily="34" charset="-79"/>
              </a:rPr>
              <a:t>אתר האינטרנט נבדק בדפדפנים הבאים: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Chrome</a:t>
            </a:r>
            <a:r>
              <a:rPr lang="he-IL" sz="2800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</a:p>
          <a:p>
            <a:pPr marL="0" indent="0">
              <a:buNone/>
            </a:pPr>
            <a:endParaRPr lang="en-US" sz="28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 Internet Explorer</a:t>
            </a:r>
            <a:endParaRPr lang="he-IL" sz="28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0" indent="0">
              <a:buNone/>
            </a:pPr>
            <a:endParaRPr lang="en-US" sz="28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David" panose="020E0502060401010101" pitchFamily="34" charset="-79"/>
                <a:cs typeface="David" panose="020E0502060401010101" pitchFamily="34" charset="-79"/>
              </a:rPr>
              <a:t>Mozilla Firefox</a:t>
            </a:r>
            <a:endParaRPr lang="he-IL" sz="28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301752" lvl="1" indent="0">
              <a:buNone/>
            </a:pPr>
            <a:endParaRPr lang="he-IL" dirty="0"/>
          </a:p>
          <a:p>
            <a:pPr lvl="1">
              <a:buFont typeface="Wingdings" panose="05000000000000000000" pitchFamily="2" charset="2"/>
              <a:buChar char="v"/>
            </a:pPr>
            <a:endParaRPr lang="he-IL" dirty="0"/>
          </a:p>
          <a:p>
            <a:pPr lvl="1">
              <a:buFont typeface="Wingdings" panose="05000000000000000000" pitchFamily="2" charset="2"/>
              <a:buChar char="v"/>
            </a:pPr>
            <a:endParaRPr lang="he-IL" dirty="0"/>
          </a:p>
        </p:txBody>
      </p:sp>
      <p:pic>
        <p:nvPicPr>
          <p:cNvPr id="8" name="תמונה 7">
            <a:extLst>
              <a:ext uri="{FF2B5EF4-FFF2-40B4-BE49-F238E27FC236}">
                <a16:creationId xmlns="" xmlns:a16="http://schemas.microsoft.com/office/drawing/2014/main" id="{9EC6BA95-009D-4254-83DA-7866EED294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2411" y="2348880"/>
            <a:ext cx="1080120" cy="1080120"/>
          </a:xfrm>
          <a:prstGeom prst="rect">
            <a:avLst/>
          </a:prstGeom>
        </p:spPr>
      </p:pic>
      <p:sp>
        <p:nvSpPr>
          <p:cNvPr id="9" name="תיבת טקסט 8">
            <a:extLst>
              <a:ext uri="{FF2B5EF4-FFF2-40B4-BE49-F238E27FC236}">
                <a16:creationId xmlns="" xmlns:a16="http://schemas.microsoft.com/office/drawing/2014/main" id="{28978586-4BE1-4653-9BC2-C712F0FCCE1F}"/>
              </a:ext>
            </a:extLst>
          </p:cNvPr>
          <p:cNvSpPr txBox="1"/>
          <p:nvPr/>
        </p:nvSpPr>
        <p:spPr>
          <a:xfrm>
            <a:off x="6715100" y="8990856"/>
            <a:ext cx="45719" cy="604780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900">
                <a:hlinkClick r:id="rId3" tooltip="https://en.wikipedia.org/wiki/App_Runtime_for_Chrome"/>
              </a:rPr>
              <a:t>תמונה זו</a:t>
            </a:r>
            <a:r>
              <a:rPr lang="he-IL" sz="900"/>
              <a:t> מאת מחבר לא ידוע ניתן ברשיון במסגרת </a:t>
            </a:r>
            <a:r>
              <a:rPr lang="he-IL" sz="900">
                <a:hlinkClick r:id="rId4" tooltip="https://creativecommons.org/licenses/by-sa/3.0/"/>
              </a:rPr>
              <a:t>CC BY-SA</a:t>
            </a:r>
            <a:endParaRPr lang="he-IL" sz="900"/>
          </a:p>
        </p:txBody>
      </p:sp>
      <p:pic>
        <p:nvPicPr>
          <p:cNvPr id="11" name="תמונה 10">
            <a:extLst>
              <a:ext uri="{FF2B5EF4-FFF2-40B4-BE49-F238E27FC236}">
                <a16:creationId xmlns="" xmlns:a16="http://schemas.microsoft.com/office/drawing/2014/main" id="{6F5BCAE4-F358-45B3-BBC9-5E72D20DED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367307" y="3429000"/>
            <a:ext cx="1235224" cy="1235224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="" xmlns:a16="http://schemas.microsoft.com/office/drawing/2014/main" id="{768370A5-D3E9-4200-B988-5B567D6B150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367307" y="4537695"/>
            <a:ext cx="1340768" cy="134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98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תיבת טקסט 4">
            <a:extLst>
              <a:ext uri="{FF2B5EF4-FFF2-40B4-BE49-F238E27FC236}">
                <a16:creationId xmlns="" xmlns:a16="http://schemas.microsoft.com/office/drawing/2014/main" id="{67FE2F2A-4E28-4E07-B23C-742771DA2B69}"/>
              </a:ext>
            </a:extLst>
          </p:cNvPr>
          <p:cNvSpPr txBox="1"/>
          <p:nvPr/>
        </p:nvSpPr>
        <p:spPr>
          <a:xfrm>
            <a:off x="1053852" y="620688"/>
            <a:ext cx="9577064" cy="8610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90000"/>
              </a:lnSpc>
            </a:pPr>
            <a:r>
              <a:rPr lang="he-IL" sz="5400" dirty="0">
                <a:latin typeface="David" panose="020E0502060401010101" pitchFamily="34" charset="-79"/>
                <a:cs typeface="David" panose="020E0502060401010101" pitchFamily="34" charset="-79"/>
              </a:rPr>
              <a:t>תכנון מול ביצוע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53852" y="1844824"/>
            <a:ext cx="9433048" cy="45929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he-IL" sz="3600" dirty="0" smtClean="0">
                <a:latin typeface="David" panose="020E0502060401010101" pitchFamily="34" charset="-79"/>
                <a:cs typeface="David" panose="020E0502060401010101" pitchFamily="34" charset="-79"/>
              </a:rPr>
              <a:t>בדיקה בדפדפן כרום – </a:t>
            </a:r>
            <a:r>
              <a:rPr lang="he-IL" sz="3600" dirty="0" smtClean="0">
                <a:solidFill>
                  <a:srgbClr val="00B05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בוצע</a:t>
            </a:r>
            <a:endParaRPr lang="he-IL" sz="3600" dirty="0">
              <a:solidFill>
                <a:srgbClr val="00B05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he-IL" sz="3600" dirty="0" smtClean="0">
                <a:latin typeface="David" panose="020E0502060401010101" pitchFamily="34" charset="-79"/>
                <a:cs typeface="David" panose="020E0502060401010101" pitchFamily="34" charset="-79"/>
              </a:rPr>
              <a:t>בדיקה בדפדפן </a:t>
            </a:r>
            <a:r>
              <a:rPr lang="en-US" sz="3600" dirty="0" smtClean="0">
                <a:latin typeface="David" panose="020E0502060401010101" pitchFamily="34" charset="-79"/>
                <a:cs typeface="David" panose="020E0502060401010101" pitchFamily="34" charset="-79"/>
              </a:rPr>
              <a:t>Firefox</a:t>
            </a:r>
            <a:r>
              <a:rPr lang="he-IL" sz="3600" dirty="0" smtClean="0">
                <a:latin typeface="David" panose="020E0502060401010101" pitchFamily="34" charset="-79"/>
                <a:cs typeface="David" panose="020E0502060401010101" pitchFamily="34" charset="-79"/>
              </a:rPr>
              <a:t> – </a:t>
            </a:r>
            <a:r>
              <a:rPr lang="he-IL" sz="3600" dirty="0" smtClean="0">
                <a:solidFill>
                  <a:srgbClr val="FFFF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בוצע חלקית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he-IL" sz="3600" dirty="0" smtClean="0">
                <a:latin typeface="David" panose="020E0502060401010101" pitchFamily="34" charset="-79"/>
                <a:cs typeface="David" panose="020E0502060401010101" pitchFamily="34" charset="-79"/>
              </a:rPr>
              <a:t>בדיקה בדפדפן </a:t>
            </a:r>
            <a:r>
              <a:rPr lang="en-US" sz="3600" dirty="0" smtClean="0">
                <a:latin typeface="David" panose="020E0502060401010101" pitchFamily="34" charset="-79"/>
                <a:cs typeface="David" panose="020E0502060401010101" pitchFamily="34" charset="-79"/>
              </a:rPr>
              <a:t>Explorer</a:t>
            </a:r>
            <a:r>
              <a:rPr lang="he-IL" sz="3600" dirty="0" smtClean="0">
                <a:latin typeface="David" panose="020E0502060401010101" pitchFamily="34" charset="-79"/>
                <a:cs typeface="David" panose="020E0502060401010101" pitchFamily="34" charset="-79"/>
              </a:rPr>
              <a:t> – </a:t>
            </a:r>
            <a:r>
              <a:rPr lang="he-IL" sz="3600" dirty="0" smtClean="0">
                <a:solidFill>
                  <a:srgbClr val="FF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לא בוצע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he-IL" sz="3600" dirty="0" smtClean="0">
                <a:latin typeface="David" panose="020E0502060401010101" pitchFamily="34" charset="-79"/>
                <a:cs typeface="David" panose="020E0502060401010101" pitchFamily="34" charset="-79"/>
              </a:rPr>
              <a:t>בדיקת אבטחה – </a:t>
            </a:r>
            <a:r>
              <a:rPr lang="he-IL" sz="3600" dirty="0" smtClean="0">
                <a:solidFill>
                  <a:srgbClr val="00B05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בוצע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he-IL" sz="3600" dirty="0" smtClean="0">
                <a:latin typeface="David" panose="020E0502060401010101" pitchFamily="34" charset="-79"/>
                <a:cs typeface="David" panose="020E0502060401010101" pitchFamily="34" charset="-79"/>
              </a:rPr>
              <a:t>בדיקת עומסים – </a:t>
            </a:r>
            <a:r>
              <a:rPr lang="he-IL" sz="3600" dirty="0" smtClean="0">
                <a:solidFill>
                  <a:srgbClr val="00B05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בוצע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he-IL" sz="3600" dirty="0" smtClean="0">
                <a:latin typeface="David" panose="020E0502060401010101" pitchFamily="34" charset="-79"/>
                <a:cs typeface="David" panose="020E0502060401010101" pitchFamily="34" charset="-79"/>
              </a:rPr>
              <a:t>בדיקת </a:t>
            </a:r>
            <a:r>
              <a:rPr lang="en-US" sz="3600" dirty="0" smtClean="0">
                <a:latin typeface="David" panose="020E0502060401010101" pitchFamily="34" charset="-79"/>
                <a:cs typeface="David" panose="020E0502060401010101" pitchFamily="34" charset="-79"/>
              </a:rPr>
              <a:t>I18N</a:t>
            </a:r>
            <a:r>
              <a:rPr lang="he-IL" sz="3600" dirty="0" smtClean="0">
                <a:latin typeface="David" panose="020E0502060401010101" pitchFamily="34" charset="-79"/>
                <a:cs typeface="David" panose="020E0502060401010101" pitchFamily="34" charset="-79"/>
              </a:rPr>
              <a:t> – </a:t>
            </a:r>
            <a:r>
              <a:rPr lang="he-IL" sz="3600" dirty="0" smtClean="0">
                <a:solidFill>
                  <a:srgbClr val="00B05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בוצע 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he-IL" sz="3600" dirty="0" smtClean="0">
                <a:latin typeface="David" panose="020E0502060401010101" pitchFamily="34" charset="-79"/>
                <a:cs typeface="David" panose="020E0502060401010101" pitchFamily="34" charset="-79"/>
              </a:rPr>
              <a:t>בדיקת </a:t>
            </a:r>
            <a:r>
              <a:rPr lang="en-US" sz="3600" dirty="0" smtClean="0">
                <a:latin typeface="David" panose="020E0502060401010101" pitchFamily="34" charset="-79"/>
                <a:cs typeface="David" panose="020E0502060401010101" pitchFamily="34" charset="-79"/>
              </a:rPr>
              <a:t>GUI</a:t>
            </a:r>
            <a:r>
              <a:rPr lang="he-IL" sz="3600" dirty="0" smtClean="0">
                <a:latin typeface="David" panose="020E0502060401010101" pitchFamily="34" charset="-79"/>
                <a:cs typeface="David" panose="020E0502060401010101" pitchFamily="34" charset="-79"/>
              </a:rPr>
              <a:t> - </a:t>
            </a:r>
            <a:r>
              <a:rPr lang="he-IL" sz="3600" dirty="0">
                <a:solidFill>
                  <a:srgbClr val="00B05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בוצע </a:t>
            </a:r>
            <a:endParaRPr lang="he-IL" sz="3600" dirty="0" smtClean="0">
              <a:solidFill>
                <a:srgbClr val="00B05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he-IL" sz="3600" dirty="0" smtClean="0">
                <a:latin typeface="David" panose="020E0502060401010101" pitchFamily="34" charset="-79"/>
                <a:cs typeface="David" panose="020E0502060401010101" pitchFamily="34" charset="-79"/>
              </a:rPr>
              <a:t>פתיחת </a:t>
            </a:r>
            <a:r>
              <a:rPr lang="en-US" sz="3600" dirty="0" smtClean="0">
                <a:latin typeface="David" panose="020E0502060401010101" pitchFamily="34" charset="-79"/>
                <a:cs typeface="David" panose="020E0502060401010101" pitchFamily="34" charset="-79"/>
              </a:rPr>
              <a:t>Board</a:t>
            </a:r>
            <a:r>
              <a:rPr lang="he-IL" sz="3600" dirty="0" smtClean="0">
                <a:latin typeface="David" panose="020E0502060401010101" pitchFamily="34" charset="-79"/>
                <a:cs typeface="David" panose="020E0502060401010101" pitchFamily="34" charset="-79"/>
              </a:rPr>
              <a:t> חדש - </a:t>
            </a:r>
            <a:r>
              <a:rPr lang="he-IL" sz="3600" dirty="0">
                <a:solidFill>
                  <a:srgbClr val="FFFF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בוצע חלקית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endParaRPr lang="he-IL" sz="3600" dirty="0"/>
          </a:p>
        </p:txBody>
      </p:sp>
    </p:spTree>
    <p:extLst>
      <p:ext uri="{BB962C8B-B14F-4D97-AF65-F5344CB8AC3E}">
        <p14:creationId xmlns:p14="http://schemas.microsoft.com/office/powerpoint/2010/main" val="8529531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תיבת טקסט 4">
            <a:extLst>
              <a:ext uri="{FF2B5EF4-FFF2-40B4-BE49-F238E27FC236}">
                <a16:creationId xmlns="" xmlns:a16="http://schemas.microsoft.com/office/drawing/2014/main" id="{4769DC5F-A334-4CC1-86D8-48DAE601A31A}"/>
              </a:ext>
            </a:extLst>
          </p:cNvPr>
          <p:cNvSpPr txBox="1"/>
          <p:nvPr/>
        </p:nvSpPr>
        <p:spPr>
          <a:xfrm>
            <a:off x="5734372" y="620688"/>
            <a:ext cx="4896544" cy="8610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90000"/>
              </a:lnSpc>
            </a:pPr>
            <a:r>
              <a:rPr lang="he-IL" sz="5400" dirty="0">
                <a:latin typeface="David" panose="020E0502060401010101" pitchFamily="34" charset="-79"/>
                <a:cs typeface="David" panose="020E0502060401010101" pitchFamily="34" charset="-79"/>
              </a:rPr>
              <a:t>תוצאות </a:t>
            </a:r>
            <a:r>
              <a:rPr lang="en-US" sz="5400" dirty="0">
                <a:latin typeface="David" panose="020E0502060401010101" pitchFamily="34" charset="-79"/>
                <a:cs typeface="David" panose="020E0502060401010101" pitchFamily="34" charset="-79"/>
              </a:rPr>
              <a:t>JMETER</a:t>
            </a:r>
            <a:endParaRPr lang="he-IL" sz="54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436" y="2492609"/>
            <a:ext cx="5184576" cy="3888434"/>
          </a:xfrm>
          <a:prstGeom prst="rect">
            <a:avLst/>
          </a:prstGeom>
        </p:spPr>
      </p:pic>
      <p:pic>
        <p:nvPicPr>
          <p:cNvPr id="6" name="תמונה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6" y="2492896"/>
            <a:ext cx="5132268" cy="38884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14492" y="1916832"/>
            <a:ext cx="4248472" cy="49090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90000"/>
              </a:lnSpc>
            </a:pPr>
            <a:r>
              <a:rPr lang="he-IL" sz="2800" dirty="0" smtClean="0">
                <a:latin typeface="David" panose="020E0502060401010101" pitchFamily="34" charset="-79"/>
                <a:cs typeface="David" panose="020E0502060401010101" pitchFamily="34" charset="-79"/>
              </a:rPr>
              <a:t>בדיקה של 3000 משתמשים</a:t>
            </a:r>
            <a:endParaRPr lang="he-IL" sz="28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9796" y="1916832"/>
            <a:ext cx="4248472" cy="49090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90000"/>
              </a:lnSpc>
            </a:pPr>
            <a:r>
              <a:rPr lang="he-IL" sz="2800" dirty="0" smtClean="0">
                <a:latin typeface="David" panose="020E0502060401010101" pitchFamily="34" charset="-79"/>
                <a:cs typeface="David" panose="020E0502060401010101" pitchFamily="34" charset="-79"/>
              </a:rPr>
              <a:t>בדיקה של 50 משתמשים</a:t>
            </a:r>
            <a:endParaRPr lang="he-IL" sz="28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6167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תיבת טקסט 4">
            <a:extLst>
              <a:ext uri="{FF2B5EF4-FFF2-40B4-BE49-F238E27FC236}">
                <a16:creationId xmlns="" xmlns:a16="http://schemas.microsoft.com/office/drawing/2014/main" id="{4769DC5F-A334-4CC1-86D8-48DAE601A31A}"/>
              </a:ext>
            </a:extLst>
          </p:cNvPr>
          <p:cNvSpPr txBox="1"/>
          <p:nvPr/>
        </p:nvSpPr>
        <p:spPr>
          <a:xfrm>
            <a:off x="5734372" y="620688"/>
            <a:ext cx="4896544" cy="8610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90000"/>
              </a:lnSpc>
            </a:pPr>
            <a:r>
              <a:rPr lang="he-IL" sz="5400" dirty="0">
                <a:latin typeface="David" panose="020E0502060401010101" pitchFamily="34" charset="-79"/>
                <a:cs typeface="David" panose="020E0502060401010101" pitchFamily="34" charset="-79"/>
              </a:rPr>
              <a:t>תוצאות </a:t>
            </a:r>
            <a:r>
              <a:rPr lang="en-US" sz="5400" dirty="0">
                <a:latin typeface="David" panose="020E0502060401010101" pitchFamily="34" charset="-79"/>
                <a:cs typeface="David" panose="020E0502060401010101" pitchFamily="34" charset="-79"/>
              </a:rPr>
              <a:t>JMETER</a:t>
            </a:r>
            <a:endParaRPr lang="he-IL" sz="54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8" name="מלבן 7"/>
          <p:cNvSpPr/>
          <p:nvPr/>
        </p:nvSpPr>
        <p:spPr>
          <a:xfrm>
            <a:off x="477788" y="1844824"/>
            <a:ext cx="1058517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 smtClean="0"/>
              <a:t>Thread name: Thread </a:t>
            </a:r>
            <a:r>
              <a:rPr lang="en-US" dirty="0"/>
              <a:t>Group </a:t>
            </a:r>
            <a:r>
              <a:rPr lang="en-US" dirty="0" smtClean="0"/>
              <a:t>1-9 </a:t>
            </a:r>
            <a:endParaRPr lang="he-IL" dirty="0" smtClean="0"/>
          </a:p>
          <a:p>
            <a:pPr algn="l"/>
            <a:r>
              <a:rPr lang="en-US" dirty="0"/>
              <a:t>Sample Start:2020-03-09 11:22:48 </a:t>
            </a:r>
            <a:r>
              <a:rPr lang="en-US" dirty="0" smtClean="0"/>
              <a:t>IST</a:t>
            </a:r>
            <a:endParaRPr lang="he-IL" dirty="0" smtClean="0"/>
          </a:p>
          <a:p>
            <a:pPr algn="l"/>
            <a:r>
              <a:rPr lang="en-US" dirty="0"/>
              <a:t>Load </a:t>
            </a:r>
            <a:r>
              <a:rPr lang="en-US" dirty="0" smtClean="0"/>
              <a:t>time:32</a:t>
            </a:r>
            <a:endParaRPr lang="he-IL" dirty="0" smtClean="0"/>
          </a:p>
          <a:p>
            <a:pPr algn="l"/>
            <a:r>
              <a:rPr lang="en-US" dirty="0"/>
              <a:t>Connect </a:t>
            </a:r>
            <a:r>
              <a:rPr lang="en-US" dirty="0" smtClean="0"/>
              <a:t>Time:13</a:t>
            </a:r>
            <a:endParaRPr lang="he-IL" dirty="0" smtClean="0"/>
          </a:p>
          <a:p>
            <a:pPr algn="l"/>
            <a:r>
              <a:rPr lang="en-US" dirty="0" smtClean="0"/>
              <a:t>Latency:16</a:t>
            </a:r>
            <a:endParaRPr lang="he-IL" dirty="0" smtClean="0"/>
          </a:p>
          <a:p>
            <a:pPr algn="l"/>
            <a:r>
              <a:rPr lang="en-US" dirty="0"/>
              <a:t>Size in </a:t>
            </a:r>
            <a:r>
              <a:rPr lang="en-US" dirty="0" smtClean="0"/>
              <a:t>bytes:256797</a:t>
            </a:r>
            <a:endParaRPr lang="he-IL" dirty="0" smtClean="0"/>
          </a:p>
          <a:p>
            <a:pPr algn="l"/>
            <a:r>
              <a:rPr lang="en-US" dirty="0"/>
              <a:t>Sent </a:t>
            </a:r>
            <a:r>
              <a:rPr lang="en-US" dirty="0" smtClean="0"/>
              <a:t>bytes:134</a:t>
            </a:r>
            <a:endParaRPr lang="he-IL" dirty="0" smtClean="0"/>
          </a:p>
          <a:p>
            <a:pPr algn="l"/>
            <a:r>
              <a:rPr lang="en-US" dirty="0"/>
              <a:t>Headers size in </a:t>
            </a:r>
            <a:r>
              <a:rPr lang="en-US" dirty="0" smtClean="0"/>
              <a:t>bytes:508</a:t>
            </a:r>
            <a:endParaRPr lang="he-IL" dirty="0" smtClean="0"/>
          </a:p>
          <a:p>
            <a:pPr algn="l"/>
            <a:r>
              <a:rPr lang="en-US" dirty="0"/>
              <a:t>Body size in </a:t>
            </a:r>
            <a:r>
              <a:rPr lang="en-US" dirty="0" smtClean="0"/>
              <a:t>bytes:256289</a:t>
            </a:r>
            <a:endParaRPr lang="he-IL" dirty="0" smtClean="0"/>
          </a:p>
          <a:p>
            <a:pPr algn="l"/>
            <a:r>
              <a:rPr lang="en-US" dirty="0"/>
              <a:t>Sample </a:t>
            </a:r>
            <a:r>
              <a:rPr lang="en-US" dirty="0" smtClean="0"/>
              <a:t>Count:1</a:t>
            </a:r>
            <a:endParaRPr lang="he-IL" dirty="0" smtClean="0"/>
          </a:p>
          <a:p>
            <a:pPr algn="l"/>
            <a:r>
              <a:rPr lang="en-US" dirty="0"/>
              <a:t>Error </a:t>
            </a:r>
            <a:r>
              <a:rPr lang="en-US" dirty="0" smtClean="0"/>
              <a:t>Count:0</a:t>
            </a:r>
            <a:endParaRPr lang="he-IL" dirty="0" smtClean="0"/>
          </a:p>
          <a:p>
            <a:pPr algn="l"/>
            <a:r>
              <a:rPr lang="en-US" dirty="0"/>
              <a:t>Data type ("</a:t>
            </a:r>
            <a:r>
              <a:rPr lang="en-US" dirty="0" err="1"/>
              <a:t>text"|"bin</a:t>
            </a:r>
            <a:r>
              <a:rPr lang="en-US" dirty="0"/>
              <a:t>"|""):</a:t>
            </a:r>
            <a:r>
              <a:rPr lang="en-US" dirty="0" smtClean="0"/>
              <a:t>text</a:t>
            </a:r>
            <a:endParaRPr lang="he-IL" dirty="0" smtClean="0"/>
          </a:p>
          <a:p>
            <a:pPr algn="l"/>
            <a:r>
              <a:rPr lang="en-US" dirty="0"/>
              <a:t>Response </a:t>
            </a:r>
            <a:r>
              <a:rPr lang="en-US" dirty="0" smtClean="0"/>
              <a:t>code:200</a:t>
            </a:r>
            <a:endParaRPr lang="he-IL" dirty="0" smtClean="0"/>
          </a:p>
          <a:p>
            <a:pPr algn="l"/>
            <a:r>
              <a:rPr lang="en-US" dirty="0"/>
              <a:t>Response </a:t>
            </a:r>
            <a:r>
              <a:rPr lang="en-US" dirty="0" smtClean="0"/>
              <a:t>message: OK</a:t>
            </a:r>
            <a:endParaRPr lang="he-IL" dirty="0" smtClean="0"/>
          </a:p>
          <a:p>
            <a:pPr algn="l"/>
            <a:endParaRPr lang="he-IL" dirty="0"/>
          </a:p>
          <a:p>
            <a:pPr algn="l"/>
            <a:r>
              <a:rPr lang="en-US" dirty="0" err="1"/>
              <a:t>HTTPSampleResult</a:t>
            </a:r>
            <a:r>
              <a:rPr lang="en-US" dirty="0"/>
              <a:t> </a:t>
            </a:r>
            <a:r>
              <a:rPr lang="en-US" dirty="0" smtClean="0"/>
              <a:t>fields :</a:t>
            </a:r>
            <a:r>
              <a:rPr lang="en-US" dirty="0" err="1"/>
              <a:t>ContentType</a:t>
            </a:r>
            <a:r>
              <a:rPr lang="en-US" dirty="0"/>
              <a:t>: text/html; charset=utf-8DataEncoding: utf-8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3438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לוח כיתה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29473_TF02804846_TF02804846" id="{8B0580FD-73C9-4927-84DB-06C1F007C2BD}" vid="{99AB9091-5C32-4000-AF3B-56265E5E1D27}"/>
    </a:ext>
  </a:extLst>
</a:theme>
</file>

<file path=ppt/theme/theme2.xml><?xml version="1.0" encoding="utf-8"?>
<a:theme xmlns:a="http://schemas.openxmlformats.org/drawingml/2006/main" name="ערכת נושא של Offic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ערכת נושא של Offic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מצגת בתחום החינוך בעיצוב לוח כיתה (מסך רחב)</Template>
  <TotalTime>210</TotalTime>
  <Words>364</Words>
  <Application>Microsoft Office PowerPoint</Application>
  <PresentationFormat>מותאם אישית</PresentationFormat>
  <Paragraphs>95</Paragraphs>
  <Slides>17</Slides>
  <Notes>4</Notes>
  <HiddenSlides>0</HiddenSlides>
  <MMClips>0</MMClips>
  <ScaleCrop>false</ScaleCrop>
  <HeadingPairs>
    <vt:vector size="8" baseType="variant">
      <vt:variant>
        <vt:lpstr>גופנים בשימוש</vt:lpstr>
      </vt:variant>
      <vt:variant>
        <vt:i4>7</vt:i4>
      </vt:variant>
      <vt:variant>
        <vt:lpstr>ערכת נושא</vt:lpstr>
      </vt:variant>
      <vt:variant>
        <vt:i4>1</vt:i4>
      </vt:variant>
      <vt:variant>
        <vt:lpstr>שרתי OLE מוטבעים</vt:lpstr>
      </vt:variant>
      <vt:variant>
        <vt:i4>1</vt:i4>
      </vt:variant>
      <vt:variant>
        <vt:lpstr>כותרות שקופיות</vt:lpstr>
      </vt:variant>
      <vt:variant>
        <vt:i4>17</vt:i4>
      </vt:variant>
    </vt:vector>
  </HeadingPairs>
  <TitlesOfParts>
    <vt:vector size="26" baseType="lpstr">
      <vt:lpstr>Arial</vt:lpstr>
      <vt:lpstr>Consolas</vt:lpstr>
      <vt:lpstr>Corbel</vt:lpstr>
      <vt:lpstr>David</vt:lpstr>
      <vt:lpstr>Miriam</vt:lpstr>
      <vt:lpstr>Tahoma</vt:lpstr>
      <vt:lpstr>Wingdings</vt:lpstr>
      <vt:lpstr>לוח כיתה 16x9</vt:lpstr>
      <vt:lpstr>Document</vt:lpstr>
      <vt:lpstr>מסמך STR</vt:lpstr>
      <vt:lpstr>רקע על האתר הנבדק והמשחק</vt:lpstr>
      <vt:lpstr>תיאור האתר הנבדק</vt:lpstr>
      <vt:lpstr>תהליך העבודה?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מסמך STR</dc:title>
  <dc:creator>מרדכי קילקר</dc:creator>
  <cp:lastModifiedBy>Hackeru</cp:lastModifiedBy>
  <cp:revision>22</cp:revision>
  <dcterms:created xsi:type="dcterms:W3CDTF">2020-03-08T21:05:10Z</dcterms:created>
  <dcterms:modified xsi:type="dcterms:W3CDTF">2020-03-11T07:21:00Z</dcterms:modified>
</cp:coreProperties>
</file>